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Alexandria Medium"/>
      <p:regular r:id="rId62"/>
      <p:bold r:id="rId63"/>
    </p:embeddedFon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Proxima Nova Semibold"/>
      <p:regular r:id="rId74"/>
      <p:bold r:id="rId75"/>
      <p:boldItalic r:id="rId76"/>
    </p:embeddedFont>
    <p:embeddedFont>
      <p:font typeface="Albert Sans"/>
      <p:regular r:id="rId77"/>
      <p:bold r:id="rId78"/>
      <p:italic r:id="rId79"/>
      <p:boldItalic r:id="rId80"/>
    </p:embeddedFont>
    <p:embeddedFont>
      <p:font typeface="Alexandria"/>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39BF5E-EAA0-4F34-BE9F-0F37AE8CBB43}">
  <a:tblStyle styleId="{4439BF5E-EAA0-4F34-BE9F-0F37AE8CBB4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13957B1-9F31-4FB2-A8C3-66D1DCC177D0}"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AlbertSans-boldItalic.fntdata"/><Relationship Id="rId82" Type="http://schemas.openxmlformats.org/officeDocument/2006/relationships/font" Target="fonts/Alexandria-bold.fntdata"/><Relationship Id="rId81" Type="http://schemas.openxmlformats.org/officeDocument/2006/relationships/font" Target="fonts/Alexandri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AlbertSans-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AlbertSans-italic.fntdata"/><Relationship Id="rId34" Type="http://schemas.openxmlformats.org/officeDocument/2006/relationships/slide" Target="slides/slide28.xml"/><Relationship Id="rId78" Type="http://schemas.openxmlformats.org/officeDocument/2006/relationships/font" Target="fonts/AlbertSans-bold.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lexandriaMedium-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font" Target="fonts/AlexandriaMedium-bold.fntdata"/><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58abb5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58abb5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72bee519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72bee519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703cb3a7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703cb3a7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72bee519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72bee519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72bee51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72bee51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72bee51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72bee51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685abcfc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685abcfc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72bee519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72bee519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72bee519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72bee519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72bee519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72bee519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72bee519d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72bee519d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703cb3a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703cb3a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72bee519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72bee519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72bee519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72bee519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572bee519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572bee519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72bee519d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72bee519d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72bee519d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572bee519d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72bee519d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72bee519d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572bee519d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572bee519d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572bee519d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572bee519d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572bee519d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572bee519d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72bee519d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572bee519d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53b51d4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53b51d4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72bee519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572bee519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572bee519d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572bee519d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572bee519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572bee519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572bee519d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572bee519d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72bee519d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72bee519d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572bee519d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572bee519d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72bee519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72bee519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572bee519d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572bee519d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72bee519d_0_9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72bee519d_0_9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72bee519d_0_9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72bee519d_0_9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703cb3a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703cb3a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572bee519d_0_9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572bee519d_0_9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72bee519d_0_9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572bee519d_0_9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572bee519d_0_9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572bee519d_0_9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572bee519d_0_10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572bee519d_0_10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2572bee519d_0_1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2572bee519d_0_1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3" name="Shape 3673"/>
        <p:cNvGrpSpPr/>
        <p:nvPr/>
      </p:nvGrpSpPr>
      <p:grpSpPr>
        <a:xfrm>
          <a:off x="0" y="0"/>
          <a:ext cx="0" cy="0"/>
          <a:chOff x="0" y="0"/>
          <a:chExt cx="0" cy="0"/>
        </a:xfrm>
      </p:grpSpPr>
      <p:sp>
        <p:nvSpPr>
          <p:cNvPr id="3674" name="Google Shape;3674;g2572bee519d_0_1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5" name="Google Shape;3675;g2572bee519d_0_1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3" name="Shape 3843"/>
        <p:cNvGrpSpPr/>
        <p:nvPr/>
      </p:nvGrpSpPr>
      <p:grpSpPr>
        <a:xfrm>
          <a:off x="0" y="0"/>
          <a:ext cx="0" cy="0"/>
          <a:chOff x="0" y="0"/>
          <a:chExt cx="0" cy="0"/>
        </a:xfrm>
      </p:grpSpPr>
      <p:sp>
        <p:nvSpPr>
          <p:cNvPr id="3844" name="Google Shape;3844;g2572bee519d_0_13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5" name="Google Shape;3845;g2572bee519d_0_13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8" name="Shape 4248"/>
        <p:cNvGrpSpPr/>
        <p:nvPr/>
      </p:nvGrpSpPr>
      <p:grpSpPr>
        <a:xfrm>
          <a:off x="0" y="0"/>
          <a:ext cx="0" cy="0"/>
          <a:chOff x="0" y="0"/>
          <a:chExt cx="0" cy="0"/>
        </a:xfrm>
      </p:grpSpPr>
      <p:sp>
        <p:nvSpPr>
          <p:cNvPr id="4249" name="Google Shape;4249;g2572bee519d_0_13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0" name="Google Shape;4250;g2572bee519d_0_13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8" name="Shape 4628"/>
        <p:cNvGrpSpPr/>
        <p:nvPr/>
      </p:nvGrpSpPr>
      <p:grpSpPr>
        <a:xfrm>
          <a:off x="0" y="0"/>
          <a:ext cx="0" cy="0"/>
          <a:chOff x="0" y="0"/>
          <a:chExt cx="0" cy="0"/>
        </a:xfrm>
      </p:grpSpPr>
      <p:sp>
        <p:nvSpPr>
          <p:cNvPr id="4629" name="Google Shape;4629;g2572bee519d_0_13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0" name="Google Shape;4630;g2572bee519d_0_13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4" name="Shape 5054"/>
        <p:cNvGrpSpPr/>
        <p:nvPr/>
      </p:nvGrpSpPr>
      <p:grpSpPr>
        <a:xfrm>
          <a:off x="0" y="0"/>
          <a:ext cx="0" cy="0"/>
          <a:chOff x="0" y="0"/>
          <a:chExt cx="0" cy="0"/>
        </a:xfrm>
      </p:grpSpPr>
      <p:sp>
        <p:nvSpPr>
          <p:cNvPr id="5055" name="Google Shape;5055;g2572bee519d_0_14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6" name="Google Shape;5056;g2572bee519d_0_1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58abb5f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58abb5f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5" name="Shape 5415"/>
        <p:cNvGrpSpPr/>
        <p:nvPr/>
      </p:nvGrpSpPr>
      <p:grpSpPr>
        <a:xfrm>
          <a:off x="0" y="0"/>
          <a:ext cx="0" cy="0"/>
          <a:chOff x="0" y="0"/>
          <a:chExt cx="0" cy="0"/>
        </a:xfrm>
      </p:grpSpPr>
      <p:sp>
        <p:nvSpPr>
          <p:cNvPr id="5416" name="Google Shape;5416;g2572bee519d_0_14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7" name="Google Shape;5417;g2572bee519d_0_14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5" name="Shape 5925"/>
        <p:cNvGrpSpPr/>
        <p:nvPr/>
      </p:nvGrpSpPr>
      <p:grpSpPr>
        <a:xfrm>
          <a:off x="0" y="0"/>
          <a:ext cx="0" cy="0"/>
          <a:chOff x="0" y="0"/>
          <a:chExt cx="0" cy="0"/>
        </a:xfrm>
      </p:grpSpPr>
      <p:sp>
        <p:nvSpPr>
          <p:cNvPr id="5926" name="Google Shape;5926;g2572bee519d_0_15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7" name="Google Shape;5927;g2572bee519d_0_15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5" name="Shape 6545"/>
        <p:cNvGrpSpPr/>
        <p:nvPr/>
      </p:nvGrpSpPr>
      <p:grpSpPr>
        <a:xfrm>
          <a:off x="0" y="0"/>
          <a:ext cx="0" cy="0"/>
          <a:chOff x="0" y="0"/>
          <a:chExt cx="0" cy="0"/>
        </a:xfrm>
      </p:grpSpPr>
      <p:sp>
        <p:nvSpPr>
          <p:cNvPr id="6546" name="Google Shape;6546;g2572bee519d_0_15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7" name="Google Shape;6547;g2572bee519d_0_15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9" name="Shape 7139"/>
        <p:cNvGrpSpPr/>
        <p:nvPr/>
      </p:nvGrpSpPr>
      <p:grpSpPr>
        <a:xfrm>
          <a:off x="0" y="0"/>
          <a:ext cx="0" cy="0"/>
          <a:chOff x="0" y="0"/>
          <a:chExt cx="0" cy="0"/>
        </a:xfrm>
      </p:grpSpPr>
      <p:sp>
        <p:nvSpPr>
          <p:cNvPr id="7140" name="Google Shape;7140;g2572bee519d_0_16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1" name="Google Shape;7141;g2572bee519d_0_16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0" name="Shape 7460"/>
        <p:cNvGrpSpPr/>
        <p:nvPr/>
      </p:nvGrpSpPr>
      <p:grpSpPr>
        <a:xfrm>
          <a:off x="0" y="0"/>
          <a:ext cx="0" cy="0"/>
          <a:chOff x="0" y="0"/>
          <a:chExt cx="0" cy="0"/>
        </a:xfrm>
      </p:grpSpPr>
      <p:sp>
        <p:nvSpPr>
          <p:cNvPr id="7461" name="Google Shape;7461;g2572bee519d_0_16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2" name="Google Shape;7462;g2572bee519d_0_16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8" name="Shape 7768"/>
        <p:cNvGrpSpPr/>
        <p:nvPr/>
      </p:nvGrpSpPr>
      <p:grpSpPr>
        <a:xfrm>
          <a:off x="0" y="0"/>
          <a:ext cx="0" cy="0"/>
          <a:chOff x="0" y="0"/>
          <a:chExt cx="0" cy="0"/>
        </a:xfrm>
      </p:grpSpPr>
      <p:sp>
        <p:nvSpPr>
          <p:cNvPr id="7769" name="Google Shape;7769;g2572bee519d_0_18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0" name="Google Shape;7770;g2572bee519d_0_18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685abcf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685abcf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58abb5fb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58abb5fb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703cb3a7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703cb3a7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703cb3a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703cb3a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11" name="Google Shape;11;p2"/>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50" name="Google Shape;50;p11"/>
          <p:cNvSpPr txBox="1"/>
          <p:nvPr>
            <p:ph hasCustomPrompt="1" type="title"/>
          </p:nvPr>
        </p:nvSpPr>
        <p:spPr>
          <a:xfrm>
            <a:off x="715100" y="3068600"/>
            <a:ext cx="7713900" cy="15399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55" name="Google Shape;55;p13"/>
          <p:cNvSpPr txBox="1"/>
          <p:nvPr>
            <p:ph hasCustomPrompt="1" type="title"/>
          </p:nvPr>
        </p:nvSpPr>
        <p:spPr>
          <a:xfrm>
            <a:off x="1070650"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1" type="subTitle"/>
          </p:nvPr>
        </p:nvSpPr>
        <p:spPr>
          <a:xfrm>
            <a:off x="1609075"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57" name="Google Shape;57;p13"/>
          <p:cNvSpPr txBox="1"/>
          <p:nvPr>
            <p:ph idx="2"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8" name="Google Shape;58;p13"/>
          <p:cNvSpPr txBox="1"/>
          <p:nvPr>
            <p:ph hasCustomPrompt="1" idx="3" type="title"/>
          </p:nvPr>
        </p:nvSpPr>
        <p:spPr>
          <a:xfrm>
            <a:off x="1070650" y="21035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4" type="subTitle"/>
          </p:nvPr>
        </p:nvSpPr>
        <p:spPr>
          <a:xfrm>
            <a:off x="1609075" y="2103524"/>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0" name="Google Shape;60;p13"/>
          <p:cNvSpPr txBox="1"/>
          <p:nvPr>
            <p:ph hasCustomPrompt="1" idx="5" type="title"/>
          </p:nvPr>
        </p:nvSpPr>
        <p:spPr>
          <a:xfrm>
            <a:off x="1070650" y="28397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6" type="subTitle"/>
          </p:nvPr>
        </p:nvSpPr>
        <p:spPr>
          <a:xfrm>
            <a:off x="1609075" y="28397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2" name="Google Shape;62;p13"/>
          <p:cNvSpPr txBox="1"/>
          <p:nvPr>
            <p:ph hasCustomPrompt="1" idx="7" type="title"/>
          </p:nvPr>
        </p:nvSpPr>
        <p:spPr>
          <a:xfrm>
            <a:off x="1070650" y="35759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8" type="subTitle"/>
          </p:nvPr>
        </p:nvSpPr>
        <p:spPr>
          <a:xfrm>
            <a:off x="1609075" y="35759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4" name="Google Shape;64;p13"/>
          <p:cNvSpPr txBox="1"/>
          <p:nvPr>
            <p:ph hasCustomPrompt="1" idx="9" type="title"/>
          </p:nvPr>
        </p:nvSpPr>
        <p:spPr>
          <a:xfrm>
            <a:off x="4927449"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subTitle"/>
          </p:nvPr>
        </p:nvSpPr>
        <p:spPr>
          <a:xfrm>
            <a:off x="5465950"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6" name="Google Shape;66;p13"/>
          <p:cNvSpPr txBox="1"/>
          <p:nvPr>
            <p:ph hasCustomPrompt="1" idx="14" type="title"/>
          </p:nvPr>
        </p:nvSpPr>
        <p:spPr>
          <a:xfrm>
            <a:off x="4927449" y="2103522"/>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5" type="subTitle"/>
          </p:nvPr>
        </p:nvSpPr>
        <p:spPr>
          <a:xfrm>
            <a:off x="5465950" y="2103519"/>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8" name="Google Shape;68;p13"/>
          <p:cNvSpPr txBox="1"/>
          <p:nvPr>
            <p:ph hasCustomPrompt="1" idx="16" type="title"/>
          </p:nvPr>
        </p:nvSpPr>
        <p:spPr>
          <a:xfrm>
            <a:off x="4927449" y="2839728"/>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7" type="subTitle"/>
          </p:nvPr>
        </p:nvSpPr>
        <p:spPr>
          <a:xfrm>
            <a:off x="5465950" y="2839721"/>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70" name="Google Shape;70;p13"/>
          <p:cNvSpPr txBox="1"/>
          <p:nvPr>
            <p:ph hasCustomPrompt="1" idx="18" type="title"/>
          </p:nvPr>
        </p:nvSpPr>
        <p:spPr>
          <a:xfrm>
            <a:off x="4927449" y="35759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9" type="subTitle"/>
          </p:nvPr>
        </p:nvSpPr>
        <p:spPr>
          <a:xfrm>
            <a:off x="5465950" y="3575916"/>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35825" l="-6643" r="27548" t="13471"/>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75" name="Google Shape;75;p14"/>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76" name="Google Shape;76;p14"/>
          <p:cNvSpPr txBox="1"/>
          <p:nvPr>
            <p:ph idx="2" type="subTitle"/>
          </p:nvPr>
        </p:nvSpPr>
        <p:spPr>
          <a:xfrm>
            <a:off x="715100" y="3965300"/>
            <a:ext cx="5930100" cy="45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2272" l="-19689" r="19690" t="41478"/>
          <a:stretch/>
        </p:blipFill>
        <p:spPr>
          <a:xfrm flipH="1" rot="10800000">
            <a:off x="0" y="-2285"/>
            <a:ext cx="9144000" cy="5148070"/>
          </a:xfrm>
          <a:prstGeom prst="rect">
            <a:avLst/>
          </a:prstGeom>
          <a:noFill/>
          <a:ln>
            <a:noFill/>
          </a:ln>
        </p:spPr>
      </p:pic>
      <p:sp>
        <p:nvSpPr>
          <p:cNvPr id="79" name="Google Shape;79;p15"/>
          <p:cNvSpPr txBox="1"/>
          <p:nvPr>
            <p:ph type="title"/>
          </p:nvPr>
        </p:nvSpPr>
        <p:spPr>
          <a:xfrm>
            <a:off x="715100" y="2259575"/>
            <a:ext cx="4276800" cy="2317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0" name="Google Shape;80;p15"/>
          <p:cNvSpPr txBox="1"/>
          <p:nvPr>
            <p:ph idx="1" type="body"/>
          </p:nvPr>
        </p:nvSpPr>
        <p:spPr>
          <a:xfrm>
            <a:off x="4572000" y="535000"/>
            <a:ext cx="3856500" cy="809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4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lt1"/>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83" name="Google Shape;83;p16"/>
          <p:cNvSpPr txBox="1"/>
          <p:nvPr>
            <p:ph type="title"/>
          </p:nvPr>
        </p:nvSpPr>
        <p:spPr>
          <a:xfrm>
            <a:off x="715100"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4" name="Google Shape;84;p16"/>
          <p:cNvSpPr txBox="1"/>
          <p:nvPr>
            <p:ph idx="1" type="body"/>
          </p:nvPr>
        </p:nvSpPr>
        <p:spPr>
          <a:xfrm>
            <a:off x="715100"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87" name="Google Shape;87;p17"/>
          <p:cNvSpPr txBox="1"/>
          <p:nvPr>
            <p:ph type="title"/>
          </p:nvPr>
        </p:nvSpPr>
        <p:spPr>
          <a:xfrm>
            <a:off x="43022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8" name="Google Shape;88;p17"/>
          <p:cNvSpPr txBox="1"/>
          <p:nvPr>
            <p:ph idx="1" type="body"/>
          </p:nvPr>
        </p:nvSpPr>
        <p:spPr>
          <a:xfrm>
            <a:off x="43022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solidFill>
          <a:schemeClr val="lt1"/>
        </a:solidFill>
      </p:bgPr>
    </p:bg>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91" name="Google Shape;91;p18"/>
          <p:cNvSpPr txBox="1"/>
          <p:nvPr>
            <p:ph type="title"/>
          </p:nvPr>
        </p:nvSpPr>
        <p:spPr>
          <a:xfrm>
            <a:off x="15454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2" name="Google Shape;92;p18"/>
          <p:cNvSpPr txBox="1"/>
          <p:nvPr>
            <p:ph idx="1" type="body"/>
          </p:nvPr>
        </p:nvSpPr>
        <p:spPr>
          <a:xfrm>
            <a:off x="15454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1"/>
        </a:solid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95" name="Google Shape;95;p19"/>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9"/>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7" name="Google Shape;97;p19"/>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9"/>
          <p:cNvSpPr txBox="1"/>
          <p:nvPr>
            <p:ph idx="3" type="subTitle"/>
          </p:nvPr>
        </p:nvSpPr>
        <p:spPr>
          <a:xfrm>
            <a:off x="715100" y="16667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99" name="Google Shape;99;p19"/>
          <p:cNvSpPr txBox="1"/>
          <p:nvPr>
            <p:ph idx="4" type="subTitle"/>
          </p:nvPr>
        </p:nvSpPr>
        <p:spPr>
          <a:xfrm>
            <a:off x="715100" y="29192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1"/>
        </a:solid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03" name="Google Shape;103;p20"/>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05" name="Google Shape;105;p20"/>
          <p:cNvSpPr txBox="1"/>
          <p:nvPr>
            <p:ph idx="2" type="subTitle"/>
          </p:nvPr>
        </p:nvSpPr>
        <p:spPr>
          <a:xfrm>
            <a:off x="7151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6" name="Google Shape;106;p20"/>
          <p:cNvSpPr txBox="1"/>
          <p:nvPr>
            <p:ph idx="3" type="subTitle"/>
          </p:nvPr>
        </p:nvSpPr>
        <p:spPr>
          <a:xfrm>
            <a:off x="3506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20"/>
          <p:cNvSpPr txBox="1"/>
          <p:nvPr>
            <p:ph idx="4" type="subTitle"/>
          </p:nvPr>
        </p:nvSpPr>
        <p:spPr>
          <a:xfrm>
            <a:off x="3506099"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8" name="Google Shape;108;p20"/>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0"/>
          <p:cNvSpPr txBox="1"/>
          <p:nvPr>
            <p:ph idx="6" type="subTitle"/>
          </p:nvPr>
        </p:nvSpPr>
        <p:spPr>
          <a:xfrm>
            <a:off x="62972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b="-40" l="36283" r="-6" t="30"/>
          <a:stretch/>
        </p:blipFill>
        <p:spPr>
          <a:xfrm rot="10800000">
            <a:off x="5864950" y="-3275"/>
            <a:ext cx="3279050" cy="5146775"/>
          </a:xfrm>
          <a:prstGeom prst="rect">
            <a:avLst/>
          </a:prstGeom>
          <a:noFill/>
          <a:ln>
            <a:noFill/>
          </a:ln>
        </p:spPr>
      </p:pic>
      <p:sp>
        <p:nvSpPr>
          <p:cNvPr id="16" name="Google Shape;16;p3"/>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2074250"/>
            <a:ext cx="7708800" cy="1253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6000"/>
              <a:buNone/>
              <a:defRPr sz="70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1"/>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12" name="Google Shape;112;p21"/>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2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14" name="Google Shape;114;p21"/>
          <p:cNvSpPr txBox="1"/>
          <p:nvPr>
            <p:ph idx="2" type="subTitle"/>
          </p:nvPr>
        </p:nvSpPr>
        <p:spPr>
          <a:xfrm>
            <a:off x="7151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5" name="Google Shape;115;p21"/>
          <p:cNvSpPr txBox="1"/>
          <p:nvPr>
            <p:ph idx="3" type="subTitle"/>
          </p:nvPr>
        </p:nvSpPr>
        <p:spPr>
          <a:xfrm>
            <a:off x="3506099"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1"/>
          <p:cNvSpPr txBox="1"/>
          <p:nvPr>
            <p:ph idx="4" type="subTitle"/>
          </p:nvPr>
        </p:nvSpPr>
        <p:spPr>
          <a:xfrm>
            <a:off x="3506099"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7" name="Google Shape;117;p21"/>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21"/>
          <p:cNvSpPr txBox="1"/>
          <p:nvPr>
            <p:ph idx="6" type="subTitle"/>
          </p:nvPr>
        </p:nvSpPr>
        <p:spPr>
          <a:xfrm>
            <a:off x="62972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121" name="Google Shape;121;p22"/>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23" name="Google Shape;123;p22"/>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2"/>
          <p:cNvSpPr txBox="1"/>
          <p:nvPr>
            <p:ph idx="3" type="subTitle"/>
          </p:nvPr>
        </p:nvSpPr>
        <p:spPr>
          <a:xfrm>
            <a:off x="7151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5" name="Google Shape;125;p22"/>
          <p:cNvSpPr txBox="1"/>
          <p:nvPr>
            <p:ph idx="4" type="subTitle"/>
          </p:nvPr>
        </p:nvSpPr>
        <p:spPr>
          <a:xfrm>
            <a:off x="7151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6" name="Google Shape;126;p22"/>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2"/>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2"/>
          <p:cNvSpPr txBox="1"/>
          <p:nvPr>
            <p:ph idx="7" type="subTitle"/>
          </p:nvPr>
        </p:nvSpPr>
        <p:spPr>
          <a:xfrm>
            <a:off x="46483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9" name="Google Shape;129;p22"/>
          <p:cNvSpPr txBox="1"/>
          <p:nvPr>
            <p:ph idx="8" type="subTitle"/>
          </p:nvPr>
        </p:nvSpPr>
        <p:spPr>
          <a:xfrm>
            <a:off x="46483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5100"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3"/>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33" name="Google Shape;133;p23"/>
          <p:cNvSpPr txBox="1"/>
          <p:nvPr>
            <p:ph idx="2" type="subTitle"/>
          </p:nvPr>
        </p:nvSpPr>
        <p:spPr>
          <a:xfrm>
            <a:off x="715100"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3"/>
          <p:cNvSpPr txBox="1"/>
          <p:nvPr>
            <p:ph idx="3" type="subTitle"/>
          </p:nvPr>
        </p:nvSpPr>
        <p:spPr>
          <a:xfrm>
            <a:off x="7151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5" name="Google Shape;135;p23"/>
          <p:cNvSpPr txBox="1"/>
          <p:nvPr>
            <p:ph idx="4" type="subTitle"/>
          </p:nvPr>
        </p:nvSpPr>
        <p:spPr>
          <a:xfrm>
            <a:off x="7151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6" name="Google Shape;136;p23"/>
          <p:cNvSpPr txBox="1"/>
          <p:nvPr>
            <p:ph idx="5" type="subTitle"/>
          </p:nvPr>
        </p:nvSpPr>
        <p:spPr>
          <a:xfrm>
            <a:off x="3355799"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23"/>
          <p:cNvSpPr txBox="1"/>
          <p:nvPr>
            <p:ph idx="6" type="subTitle"/>
          </p:nvPr>
        </p:nvSpPr>
        <p:spPr>
          <a:xfrm>
            <a:off x="3355799"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3"/>
          <p:cNvSpPr txBox="1"/>
          <p:nvPr>
            <p:ph idx="7" type="subTitle"/>
          </p:nvPr>
        </p:nvSpPr>
        <p:spPr>
          <a:xfrm>
            <a:off x="33558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9" name="Google Shape;139;p23"/>
          <p:cNvSpPr txBox="1"/>
          <p:nvPr>
            <p:ph idx="8" type="subTitle"/>
          </p:nvPr>
        </p:nvSpPr>
        <p:spPr>
          <a:xfrm>
            <a:off x="33558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0" name="Google Shape;140;p23"/>
          <p:cNvSpPr txBox="1"/>
          <p:nvPr>
            <p:ph idx="9" type="subTitle"/>
          </p:nvPr>
        </p:nvSpPr>
        <p:spPr>
          <a:xfrm>
            <a:off x="5996501"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3"/>
          <p:cNvSpPr txBox="1"/>
          <p:nvPr>
            <p:ph idx="13" type="subTitle"/>
          </p:nvPr>
        </p:nvSpPr>
        <p:spPr>
          <a:xfrm>
            <a:off x="5996501"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3"/>
          <p:cNvSpPr txBox="1"/>
          <p:nvPr>
            <p:ph idx="14" type="subTitle"/>
          </p:nvPr>
        </p:nvSpPr>
        <p:spPr>
          <a:xfrm>
            <a:off x="5996503"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3" name="Google Shape;143;p23"/>
          <p:cNvSpPr txBox="1"/>
          <p:nvPr>
            <p:ph idx="15" type="subTitle"/>
          </p:nvPr>
        </p:nvSpPr>
        <p:spPr>
          <a:xfrm>
            <a:off x="5996503"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1"/>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46" name="Google Shape;146;p24"/>
          <p:cNvSpPr txBox="1"/>
          <p:nvPr>
            <p:ph hasCustomPrompt="1" type="title"/>
          </p:nvPr>
        </p:nvSpPr>
        <p:spPr>
          <a:xfrm>
            <a:off x="715100" y="9830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7" name="Google Shape;147;p24"/>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4"/>
          <p:cNvSpPr txBox="1"/>
          <p:nvPr>
            <p:ph hasCustomPrompt="1" idx="2" type="title"/>
          </p:nvPr>
        </p:nvSpPr>
        <p:spPr>
          <a:xfrm>
            <a:off x="715100" y="29216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 name="Google Shape;149;p24"/>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lt1"/>
        </a:solidFill>
      </p:bgPr>
    </p:bg>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152" name="Google Shape;152;p2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53" name="Google Shape;153;p25"/>
          <p:cNvSpPr txBox="1"/>
          <p:nvPr>
            <p:ph hasCustomPrompt="1" idx="2" type="title"/>
          </p:nvPr>
        </p:nvSpPr>
        <p:spPr>
          <a:xfrm>
            <a:off x="7151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5"/>
          <p:cNvSpPr txBox="1"/>
          <p:nvPr>
            <p:ph idx="3" type="subTitle"/>
          </p:nvPr>
        </p:nvSpPr>
        <p:spPr>
          <a:xfrm>
            <a:off x="7151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6" name="Google Shape;156;p25"/>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5"/>
          <p:cNvSpPr txBox="1"/>
          <p:nvPr>
            <p:ph idx="5" type="subTitle"/>
          </p:nvPr>
        </p:nvSpPr>
        <p:spPr>
          <a:xfrm>
            <a:off x="46483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8" name="Google Shape;158;p25"/>
          <p:cNvSpPr txBox="1"/>
          <p:nvPr>
            <p:ph hasCustomPrompt="1" idx="6" type="title"/>
          </p:nvPr>
        </p:nvSpPr>
        <p:spPr>
          <a:xfrm>
            <a:off x="46483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64" name="Google Shape;164;p27"/>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solidFill>
          <a:schemeClr val="lt1"/>
        </a:solidFill>
      </p:bgPr>
    </p:bg>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1170" l="-6643" r="27548" t="-11183"/>
          <a:stretch/>
        </p:blipFill>
        <p:spPr>
          <a:xfrm>
            <a:off x="5819050" y="0"/>
            <a:ext cx="3324950" cy="5143500"/>
          </a:xfrm>
          <a:prstGeom prst="rect">
            <a:avLst/>
          </a:prstGeom>
          <a:noFill/>
          <a:ln>
            <a:noFill/>
          </a:ln>
        </p:spPr>
      </p:pic>
      <p:sp>
        <p:nvSpPr>
          <p:cNvPr id="167" name="Google Shape;167;p28"/>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171" name="Google Shape;171;p2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3" name="Google Shape;173;p29"/>
          <p:cNvSpPr txBox="1"/>
          <p:nvPr/>
        </p:nvSpPr>
        <p:spPr>
          <a:xfrm>
            <a:off x="4571863" y="2278000"/>
            <a:ext cx="2683800" cy="49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1"/>
        </a:solidFill>
      </p:bgPr>
    </p:bg>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35825" l="-6643" r="27548" t="13471"/>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b="-108521" l="-235242" r="44460" t="44962"/>
          <a:stretch/>
        </p:blipFill>
        <p:spPr>
          <a:xfrm flipH="1" rot="10800000">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41635" l="174697" r="177064" t="-83399"/>
          <a:stretch/>
        </p:blipFill>
        <p:spPr>
          <a:xfrm>
            <a:off x="1325" y="-1637"/>
            <a:ext cx="9141450" cy="5146775"/>
          </a:xfrm>
          <a:prstGeom prst="rect">
            <a:avLst/>
          </a:prstGeom>
          <a:noFill/>
          <a:ln>
            <a:noFill/>
          </a:ln>
        </p:spPr>
      </p:pic>
      <p:sp>
        <p:nvSpPr>
          <p:cNvPr id="21" name="Google Shape;21;p4"/>
          <p:cNvSpPr txBox="1"/>
          <p:nvPr>
            <p:ph type="title"/>
          </p:nvPr>
        </p:nvSpPr>
        <p:spPr>
          <a:xfrm>
            <a:off x="715100" y="535000"/>
            <a:ext cx="3856800" cy="948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2" name="Google Shape;22;p4"/>
          <p:cNvSpPr txBox="1"/>
          <p:nvPr>
            <p:ph idx="1" type="body"/>
          </p:nvPr>
        </p:nvSpPr>
        <p:spPr>
          <a:xfrm>
            <a:off x="715100" y="1636300"/>
            <a:ext cx="3856800" cy="18948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23" name="Google Shape;23;p4"/>
          <p:cNvSpPr/>
          <p:nvPr>
            <p:ph idx="2" type="pic"/>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6811" l="-55210" r="55209" t="50562"/>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84" name="Shape 184"/>
        <p:cNvGrpSpPr/>
        <p:nvPr/>
      </p:nvGrpSpPr>
      <p:grpSpPr>
        <a:xfrm>
          <a:off x="0" y="0"/>
          <a:ext cx="0" cy="0"/>
          <a:chOff x="0" y="0"/>
          <a:chExt cx="0" cy="0"/>
        </a:xfrm>
      </p:grpSpPr>
      <p:sp>
        <p:nvSpPr>
          <p:cNvPr id="185" name="Google Shape;185;p3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26" name="Google Shape;26;p5"/>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8" name="Google Shape;28;p5"/>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31" name="Google Shape;31;p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34585" l="130683" r="175247" t="-50527"/>
          <a:stretch/>
        </p:blipFill>
        <p:spPr>
          <a:xfrm>
            <a:off x="1325" y="-1637"/>
            <a:ext cx="9141450" cy="5146775"/>
          </a:xfrm>
          <a:prstGeom prst="rect">
            <a:avLst/>
          </a:prstGeom>
          <a:noFill/>
          <a:ln>
            <a:noFill/>
          </a:ln>
        </p:spPr>
      </p:pic>
      <p:sp>
        <p:nvSpPr>
          <p:cNvPr id="34" name="Google Shape;34;p7"/>
          <p:cNvSpPr txBox="1"/>
          <p:nvPr>
            <p:ph type="title"/>
          </p:nvPr>
        </p:nvSpPr>
        <p:spPr>
          <a:xfrm>
            <a:off x="715100" y="535000"/>
            <a:ext cx="3856800" cy="954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35" name="Google Shape;35;p7"/>
          <p:cNvSpPr txBox="1"/>
          <p:nvPr>
            <p:ph idx="1" type="body"/>
          </p:nvPr>
        </p:nvSpPr>
        <p:spPr>
          <a:xfrm>
            <a:off x="715100" y="1641400"/>
            <a:ext cx="3856800" cy="7263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36" name="Google Shape;36;p7"/>
          <p:cNvSpPr/>
          <p:nvPr>
            <p:ph idx="2" type="pic"/>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39" name="Google Shape;39;p8"/>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42" name="Google Shape;42;p9"/>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9"/>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15100" y="4059800"/>
            <a:ext cx="7713600" cy="548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4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p:txBody>
      </p:sp>
      <p:sp>
        <p:nvSpPr>
          <p:cNvPr id="7" name="Google Shape;7;p1"/>
          <p:cNvSpPr txBox="1"/>
          <p:nvPr>
            <p:ph idx="1" type="body"/>
          </p:nvPr>
        </p:nvSpPr>
        <p:spPr>
          <a:xfrm>
            <a:off x="715100" y="1083700"/>
            <a:ext cx="7713900" cy="35247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0" name="Shape 180"/>
        <p:cNvGrpSpPr/>
        <p:nvPr/>
      </p:nvGrpSpPr>
      <p:grpSpPr>
        <a:xfrm>
          <a:off x="0" y="0"/>
          <a:ext cx="0" cy="0"/>
          <a:chOff x="0" y="0"/>
          <a:chExt cx="0" cy="0"/>
        </a:xfrm>
      </p:grpSpPr>
      <p:sp>
        <p:nvSpPr>
          <p:cNvPr id="181" name="Google Shape;181;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8.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9.jpg"/><Relationship Id="rId4" Type="http://schemas.openxmlformats.org/officeDocument/2006/relationships/image" Target="../media/image18.jpg"/><Relationship Id="rId5"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4" Type="http://schemas.openxmlformats.org/officeDocument/2006/relationships/image" Target="../media/image24.png"/><Relationship Id="rId5" Type="http://schemas.openxmlformats.org/officeDocument/2006/relationships/image" Target="../media/image1.png"/><Relationship Id="rId6"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Alexandria" TargetMode="External"/><Relationship Id="rId4" Type="http://schemas.openxmlformats.org/officeDocument/2006/relationships/hyperlink" Target="https://fonts.google.com/specimen/Albert+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9.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png"/><Relationship Id="rId14" Type="http://schemas.openxmlformats.org/officeDocument/2006/relationships/image" Target="../media/image10.png"/><Relationship Id="rId17" Type="http://schemas.openxmlformats.org/officeDocument/2006/relationships/image" Target="../media/image15.png"/><Relationship Id="rId16" Type="http://schemas.openxmlformats.org/officeDocument/2006/relationships/image" Target="../media/image13.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Funnel</a:t>
            </a:r>
            <a:endParaRPr/>
          </a:p>
        </p:txBody>
      </p:sp>
      <p:sp>
        <p:nvSpPr>
          <p:cNvPr id="191" name="Google Shape;191;p35"/>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is where your </a:t>
            </a:r>
            <a:r>
              <a:rPr b="1" lang="en"/>
              <a:t>presentation begins</a:t>
            </a:r>
            <a:endParaRPr b="1"/>
          </a:p>
        </p:txBody>
      </p:sp>
      <p:cxnSp>
        <p:nvCxnSpPr>
          <p:cNvPr id="192" name="Google Shape;192;p3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p:nvPr>
            <p:ph idx="4294967295" type="subTitle"/>
          </p:nvPr>
        </p:nvSpPr>
        <p:spPr>
          <a:xfrm>
            <a:off x="715100"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Age</a:t>
            </a:r>
            <a:endParaRPr/>
          </a:p>
          <a:p>
            <a:pPr indent="-213359" lvl="0" marL="274320" rtl="0" algn="l">
              <a:spcBef>
                <a:spcPts val="0"/>
              </a:spcBef>
              <a:spcAft>
                <a:spcPts val="0"/>
              </a:spcAft>
              <a:buClr>
                <a:schemeClr val="lt2"/>
              </a:buClr>
              <a:buSzPts val="1200"/>
              <a:buChar char="■"/>
            </a:pPr>
            <a:r>
              <a:rPr lang="en"/>
              <a:t>Gender</a:t>
            </a:r>
            <a:endParaRPr/>
          </a:p>
          <a:p>
            <a:pPr indent="-213359" lvl="0" marL="274320" rtl="0" algn="l">
              <a:spcBef>
                <a:spcPts val="0"/>
              </a:spcBef>
              <a:spcAft>
                <a:spcPts val="0"/>
              </a:spcAft>
              <a:buClr>
                <a:schemeClr val="lt2"/>
              </a:buClr>
              <a:buSzPts val="1200"/>
              <a:buChar char="■"/>
            </a:pPr>
            <a:r>
              <a:rPr lang="en"/>
              <a:t>Location</a:t>
            </a:r>
            <a:endParaRPr/>
          </a:p>
          <a:p>
            <a:pPr indent="-213359" lvl="0" marL="274320" rtl="0" algn="l">
              <a:spcBef>
                <a:spcPts val="0"/>
              </a:spcBef>
              <a:spcAft>
                <a:spcPts val="0"/>
              </a:spcAft>
              <a:buClr>
                <a:schemeClr val="lt2"/>
              </a:buClr>
              <a:buSzPts val="1200"/>
              <a:buChar char="■"/>
            </a:pPr>
            <a:r>
              <a:rPr lang="en"/>
              <a:t>Occupation</a:t>
            </a:r>
            <a:endParaRPr/>
          </a:p>
          <a:p>
            <a:pPr indent="-213359" lvl="0" marL="274320" rtl="0" algn="l">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p:nvPr>
            <p:ph idx="4294967295" type="subTitle"/>
          </p:nvPr>
        </p:nvSpPr>
        <p:spPr>
          <a:xfrm>
            <a:off x="2643574"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Interests, hobbies </a:t>
            </a:r>
            <a:endParaRPr/>
          </a:p>
          <a:p>
            <a:pPr indent="-213359" lvl="0" marL="274320" rtl="0" algn="l">
              <a:spcBef>
                <a:spcPts val="0"/>
              </a:spcBef>
              <a:spcAft>
                <a:spcPts val="0"/>
              </a:spcAft>
              <a:buClr>
                <a:schemeClr val="lt2"/>
              </a:buClr>
              <a:buSzPts val="1200"/>
              <a:buChar char="■"/>
            </a:pPr>
            <a:r>
              <a:rPr lang="en"/>
              <a:t>Values and beliefs </a:t>
            </a:r>
            <a:endParaRPr/>
          </a:p>
          <a:p>
            <a:pPr indent="-213359" lvl="0" marL="274320" rtl="0" algn="l">
              <a:spcBef>
                <a:spcPts val="0"/>
              </a:spcBef>
              <a:spcAft>
                <a:spcPts val="0"/>
              </a:spcAft>
              <a:buClr>
                <a:schemeClr val="lt2"/>
              </a:buClr>
              <a:buSzPts val="1200"/>
              <a:buChar char="■"/>
            </a:pPr>
            <a:r>
              <a:rPr lang="en"/>
              <a:t>Lifestyle choices </a:t>
            </a:r>
            <a:endParaRPr/>
          </a:p>
          <a:p>
            <a:pPr indent="-213359" lvl="0" marL="274320" rtl="0" algn="l">
              <a:spcBef>
                <a:spcPts val="0"/>
              </a:spcBef>
              <a:spcAft>
                <a:spcPts val="0"/>
              </a:spcAft>
              <a:buClr>
                <a:schemeClr val="lt2"/>
              </a:buClr>
              <a:buSzPts val="1200"/>
              <a:buChar char="■"/>
            </a:pPr>
            <a:r>
              <a:rPr lang="en"/>
              <a:t>Personality traits </a:t>
            </a:r>
            <a:endParaRPr/>
          </a:p>
          <a:p>
            <a:pPr indent="-213359" lvl="0" marL="274320" rtl="0" algn="l">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p:nvPr>
            <p:ph idx="4294967295" type="subTitle"/>
          </p:nvPr>
        </p:nvSpPr>
        <p:spPr>
          <a:xfrm>
            <a:off x="4572048"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Buying habits</a:t>
            </a:r>
            <a:endParaRPr/>
          </a:p>
          <a:p>
            <a:pPr indent="-213359" lvl="0" marL="274320" rtl="0" algn="l">
              <a:spcBef>
                <a:spcPts val="0"/>
              </a:spcBef>
              <a:spcAft>
                <a:spcPts val="0"/>
              </a:spcAft>
              <a:buClr>
                <a:schemeClr val="lt2"/>
              </a:buClr>
              <a:buSzPts val="1200"/>
              <a:buChar char="■"/>
            </a:pPr>
            <a:r>
              <a:rPr lang="en"/>
              <a:t>Online activities</a:t>
            </a:r>
            <a:endParaRPr/>
          </a:p>
          <a:p>
            <a:pPr indent="-213359" lvl="0" marL="274320" rtl="0" algn="l">
              <a:spcBef>
                <a:spcPts val="0"/>
              </a:spcBef>
              <a:spcAft>
                <a:spcPts val="0"/>
              </a:spcAft>
              <a:buClr>
                <a:schemeClr val="lt2"/>
              </a:buClr>
              <a:buSzPts val="1200"/>
              <a:buChar char="■"/>
            </a:pPr>
            <a:r>
              <a:rPr lang="en"/>
              <a:t>Social media</a:t>
            </a:r>
            <a:endParaRPr/>
          </a:p>
          <a:p>
            <a:pPr indent="-213359" lvl="0" marL="274320" rtl="0" algn="l">
              <a:spcBef>
                <a:spcPts val="0"/>
              </a:spcBef>
              <a:spcAft>
                <a:spcPts val="0"/>
              </a:spcAft>
              <a:buClr>
                <a:schemeClr val="lt2"/>
              </a:buClr>
              <a:buSzPts val="1200"/>
              <a:buChar char="■"/>
            </a:pPr>
            <a:r>
              <a:rPr lang="en"/>
              <a:t>Consumption </a:t>
            </a:r>
            <a:endParaRPr/>
          </a:p>
          <a:p>
            <a:pPr indent="-213359" lvl="0" marL="274320" rtl="0" algn="l">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p:nvPr>
            <p:ph idx="4294967295" type="subTitle"/>
          </p:nvPr>
        </p:nvSpPr>
        <p:spPr>
          <a:xfrm>
            <a:off x="6500523"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p:nvPr>
            <p:ph idx="4294967295" type="subTitle"/>
          </p:nvPr>
        </p:nvSpPr>
        <p:spPr>
          <a:xfrm>
            <a:off x="71510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Understand the goals, objectives, </a:t>
            </a:r>
            <a:r>
              <a:rPr lang="en"/>
              <a:t>ambitions</a:t>
            </a:r>
            <a:r>
              <a:rPr lang="en"/>
              <a:t>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p:nvPr>
            <p:ph idx="4294967295" type="subTitle"/>
          </p:nvPr>
        </p:nvSpPr>
        <p:spPr>
          <a:xfrm>
            <a:off x="264359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p:nvPr>
            <p:ph idx="4294967295" type="subTitle"/>
          </p:nvPr>
        </p:nvSpPr>
        <p:spPr>
          <a:xfrm>
            <a:off x="4572056"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p:nvPr>
            <p:ph idx="4294967295" type="subTitle"/>
          </p:nvPr>
        </p:nvSpPr>
        <p:spPr>
          <a:xfrm>
            <a:off x="6500522"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95" name="Google Shape;295;p45"/>
          <p:cNvSpPr txBox="1"/>
          <p:nvPr>
            <p:ph idx="2" type="subTitle"/>
          </p:nvPr>
        </p:nvSpPr>
        <p:spPr>
          <a:xfrm>
            <a:off x="7151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marketing</a:t>
            </a:r>
            <a:endParaRPr/>
          </a:p>
        </p:txBody>
      </p:sp>
      <p:sp>
        <p:nvSpPr>
          <p:cNvPr id="296" name="Google Shape;296;p45"/>
          <p:cNvSpPr txBox="1"/>
          <p:nvPr>
            <p:ph idx="3" type="subTitle"/>
          </p:nvPr>
        </p:nvSpPr>
        <p:spPr>
          <a:xfrm>
            <a:off x="3506151"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p:nvPr>
            <p:ph idx="4" type="subTitle"/>
          </p:nvPr>
        </p:nvSpPr>
        <p:spPr>
          <a:xfrm>
            <a:off x="3506099"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 media marketing</a:t>
            </a:r>
            <a:endParaRPr/>
          </a:p>
        </p:txBody>
      </p:sp>
      <p:sp>
        <p:nvSpPr>
          <p:cNvPr id="298" name="Google Shape;298;p45"/>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p:nvPr>
            <p:ph idx="6" type="subTitle"/>
          </p:nvPr>
        </p:nvSpPr>
        <p:spPr>
          <a:xfrm>
            <a:off x="62972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a:t>
            </a:r>
            <a:br>
              <a:rPr lang="en"/>
            </a:br>
            <a:r>
              <a:rPr lang="en"/>
              <a:t>marketing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19" name="Google Shape;319;p46"/>
          <p:cNvCxnSpPr>
            <a:stCxn id="317" idx="2"/>
            <a:endCxn id="306" idx="0"/>
          </p:cNvCxnSpPr>
          <p:nvPr/>
        </p:nvCxnSpPr>
        <p:spPr>
          <a:xfrm flipH="1" rot="-5400000">
            <a:off x="4419950" y="1930100"/>
            <a:ext cx="3048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0" name="Google Shape;320;p46"/>
          <p:cNvCxnSpPr>
            <a:stCxn id="317" idx="2"/>
            <a:endCxn id="307" idx="0"/>
          </p:cNvCxnSpPr>
          <p:nvPr/>
        </p:nvCxnSpPr>
        <p:spPr>
          <a:xfrm flipH="1" rot="-5400000">
            <a:off x="57309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1" name="Google Shape;321;p46"/>
          <p:cNvCxnSpPr>
            <a:stCxn id="305" idx="2"/>
            <a:endCxn id="309" idx="0"/>
          </p:cNvCxnSpPr>
          <p:nvPr/>
        </p:nvCxnSpPr>
        <p:spPr>
          <a:xfrm flipH="1" rot="-5400000">
            <a:off x="187370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2" name="Google Shape;322;p46"/>
          <p:cNvCxnSpPr>
            <a:stCxn id="309" idx="2"/>
            <a:endCxn id="311" idx="0"/>
          </p:cNvCxnSpPr>
          <p:nvPr/>
        </p:nvCxnSpPr>
        <p:spPr>
          <a:xfrm flipH="1" rot="-5400000">
            <a:off x="1873673"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3" name="Google Shape;323;p46"/>
          <p:cNvCxnSpPr>
            <a:stCxn id="311" idx="2"/>
            <a:endCxn id="314" idx="0"/>
          </p:cNvCxnSpPr>
          <p:nvPr/>
        </p:nvCxnSpPr>
        <p:spPr>
          <a:xfrm flipH="1" rot="-5400000">
            <a:off x="18737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4" name="Google Shape;324;p46"/>
          <p:cNvCxnSpPr>
            <a:stCxn id="306" idx="2"/>
            <a:endCxn id="312" idx="0"/>
          </p:cNvCxnSpPr>
          <p:nvPr/>
        </p:nvCxnSpPr>
        <p:spPr>
          <a:xfrm flipH="1" rot="-5400000">
            <a:off x="4496198"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5" name="Google Shape;325;p46"/>
          <p:cNvCxnSpPr>
            <a:stCxn id="312" idx="2"/>
            <a:endCxn id="308" idx="0"/>
          </p:cNvCxnSpPr>
          <p:nvPr/>
        </p:nvCxnSpPr>
        <p:spPr>
          <a:xfrm flipH="1" rot="-5400000">
            <a:off x="4496198"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6" name="Google Shape;326;p46"/>
          <p:cNvCxnSpPr>
            <a:stCxn id="308" idx="2"/>
            <a:endCxn id="315" idx="0"/>
          </p:cNvCxnSpPr>
          <p:nvPr/>
        </p:nvCxnSpPr>
        <p:spPr>
          <a:xfrm flipH="1" rot="-5400000">
            <a:off x="44962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7" name="Google Shape;327;p46"/>
          <p:cNvCxnSpPr>
            <a:stCxn id="307" idx="2"/>
            <a:endCxn id="310" idx="0"/>
          </p:cNvCxnSpPr>
          <p:nvPr/>
        </p:nvCxnSpPr>
        <p:spPr>
          <a:xfrm flipH="1" rot="-5400000">
            <a:off x="711872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8" name="Google Shape;328;p46"/>
          <p:cNvCxnSpPr>
            <a:stCxn id="310" idx="2"/>
            <a:endCxn id="313" idx="0"/>
          </p:cNvCxnSpPr>
          <p:nvPr/>
        </p:nvCxnSpPr>
        <p:spPr>
          <a:xfrm flipH="1" rot="-5400000">
            <a:off x="7118720"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9" name="Google Shape;329;p46"/>
          <p:cNvCxnSpPr>
            <a:stCxn id="313" idx="2"/>
            <a:endCxn id="316" idx="0"/>
          </p:cNvCxnSpPr>
          <p:nvPr/>
        </p:nvCxnSpPr>
        <p:spPr>
          <a:xfrm flipH="1" rot="-5400000">
            <a:off x="711872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30" name="Google Shape;330;p46"/>
          <p:cNvCxnSpPr>
            <a:stCxn id="305" idx="3"/>
            <a:endCxn id="306" idx="1"/>
          </p:cNvCxnSpPr>
          <p:nvPr/>
        </p:nvCxnSpPr>
        <p:spPr>
          <a:xfrm>
            <a:off x="3184100" y="23108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1" name="Google Shape;331;p46"/>
          <p:cNvCxnSpPr>
            <a:stCxn id="306" idx="3"/>
            <a:endCxn id="307" idx="1"/>
          </p:cNvCxnSpPr>
          <p:nvPr/>
        </p:nvCxnSpPr>
        <p:spPr>
          <a:xfrm>
            <a:off x="5806598" y="23108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2" name="Google Shape;332;p46"/>
          <p:cNvCxnSpPr>
            <a:stCxn id="309" idx="3"/>
            <a:endCxn id="312" idx="1"/>
          </p:cNvCxnSpPr>
          <p:nvPr/>
        </p:nvCxnSpPr>
        <p:spPr>
          <a:xfrm>
            <a:off x="3184073" y="2919200"/>
            <a:ext cx="1536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333" name="Google Shape;333;p46"/>
          <p:cNvCxnSpPr>
            <a:stCxn id="312" idx="3"/>
            <a:endCxn id="310" idx="1"/>
          </p:cNvCxnSpPr>
          <p:nvPr/>
        </p:nvCxnSpPr>
        <p:spPr>
          <a:xfrm>
            <a:off x="5806598" y="29192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4" name="Google Shape;334;p46"/>
          <p:cNvCxnSpPr>
            <a:stCxn id="311" idx="3"/>
            <a:endCxn id="308" idx="1"/>
          </p:cNvCxnSpPr>
          <p:nvPr/>
        </p:nvCxnSpPr>
        <p:spPr>
          <a:xfrm>
            <a:off x="3184100" y="35276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5" name="Google Shape;335;p46"/>
          <p:cNvCxnSpPr>
            <a:stCxn id="308" idx="3"/>
            <a:endCxn id="313" idx="1"/>
          </p:cNvCxnSpPr>
          <p:nvPr/>
        </p:nvCxnSpPr>
        <p:spPr>
          <a:xfrm>
            <a:off x="5806600" y="3527600"/>
            <a:ext cx="153600" cy="600"/>
          </a:xfrm>
          <a:prstGeom prst="bentConnector3">
            <a:avLst>
              <a:gd fmla="val 49974" name="adj1"/>
            </a:avLst>
          </a:prstGeom>
          <a:noFill/>
          <a:ln cap="flat" cmpd="sng" w="9525">
            <a:solidFill>
              <a:schemeClr val="dk1"/>
            </a:solidFill>
            <a:prstDash val="solid"/>
            <a:round/>
            <a:headEnd len="med" w="med" type="none"/>
            <a:tailEnd len="med" w="med" type="none"/>
          </a:ln>
        </p:spPr>
      </p:cxnSp>
      <p:cxnSp>
        <p:nvCxnSpPr>
          <p:cNvPr id="336" name="Google Shape;336;p46"/>
          <p:cNvCxnSpPr>
            <a:stCxn id="314" idx="3"/>
            <a:endCxn id="315" idx="1"/>
          </p:cNvCxnSpPr>
          <p:nvPr/>
        </p:nvCxnSpPr>
        <p:spPr>
          <a:xfrm>
            <a:off x="3184100" y="41360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7" name="Google Shape;337;p46"/>
          <p:cNvCxnSpPr>
            <a:stCxn id="315" idx="3"/>
            <a:endCxn id="316" idx="1"/>
          </p:cNvCxnSpPr>
          <p:nvPr/>
        </p:nvCxnSpPr>
        <p:spPr>
          <a:xfrm>
            <a:off x="5806598" y="41360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344" name="Google Shape;344;p47"/>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p:nvPr>
            <p:ph idx="3" type="subTitle"/>
          </p:nvPr>
        </p:nvSpPr>
        <p:spPr>
          <a:xfrm>
            <a:off x="7151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Landing page design</a:t>
            </a:r>
            <a:endParaRPr/>
          </a:p>
        </p:txBody>
      </p:sp>
      <p:sp>
        <p:nvSpPr>
          <p:cNvPr id="346" name="Google Shape;346;p47"/>
          <p:cNvSpPr txBox="1"/>
          <p:nvPr>
            <p:ph idx="4" type="subTitle"/>
          </p:nvPr>
        </p:nvSpPr>
        <p:spPr>
          <a:xfrm>
            <a:off x="7151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magnets</a:t>
            </a:r>
            <a:endParaRPr/>
          </a:p>
        </p:txBody>
      </p:sp>
      <p:sp>
        <p:nvSpPr>
          <p:cNvPr id="347" name="Google Shape;347;p47"/>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p:nvPr>
            <p:ph idx="7" type="subTitle"/>
          </p:nvPr>
        </p:nvSpPr>
        <p:spPr>
          <a:xfrm>
            <a:off x="46483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capture forms</a:t>
            </a:r>
            <a:endParaRPr/>
          </a:p>
        </p:txBody>
      </p:sp>
      <p:sp>
        <p:nvSpPr>
          <p:cNvPr id="350" name="Google Shape;350;p47"/>
          <p:cNvSpPr txBox="1"/>
          <p:nvPr>
            <p:ph idx="8" type="subTitle"/>
          </p:nvPr>
        </p:nvSpPr>
        <p:spPr>
          <a:xfrm>
            <a:off x="46483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 optimization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idx="1" type="subTitle"/>
          </p:nvPr>
        </p:nvSpPr>
        <p:spPr>
          <a:xfrm>
            <a:off x="715100"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357" name="Google Shape;357;p48"/>
          <p:cNvSpPr txBox="1"/>
          <p:nvPr>
            <p:ph idx="2" type="subTitle"/>
          </p:nvPr>
        </p:nvSpPr>
        <p:spPr>
          <a:xfrm>
            <a:off x="715100"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p:nvPr>
            <p:ph idx="3" type="subTitle"/>
          </p:nvPr>
        </p:nvSpPr>
        <p:spPr>
          <a:xfrm>
            <a:off x="7151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nurturing campaigns</a:t>
            </a:r>
            <a:endParaRPr/>
          </a:p>
        </p:txBody>
      </p:sp>
      <p:sp>
        <p:nvSpPr>
          <p:cNvPr id="359" name="Google Shape;359;p48"/>
          <p:cNvSpPr txBox="1"/>
          <p:nvPr>
            <p:ph idx="4" type="subTitle"/>
          </p:nvPr>
        </p:nvSpPr>
        <p:spPr>
          <a:xfrm>
            <a:off x="7151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Multi-channel engagement</a:t>
            </a:r>
            <a:endParaRPr/>
          </a:p>
        </p:txBody>
      </p:sp>
      <p:sp>
        <p:nvSpPr>
          <p:cNvPr id="360" name="Google Shape;360;p48"/>
          <p:cNvSpPr txBox="1"/>
          <p:nvPr>
            <p:ph idx="5" type="subTitle"/>
          </p:nvPr>
        </p:nvSpPr>
        <p:spPr>
          <a:xfrm>
            <a:off x="33558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p:nvPr>
            <p:ph idx="6" type="subTitle"/>
          </p:nvPr>
        </p:nvSpPr>
        <p:spPr>
          <a:xfrm>
            <a:off x="3355799"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p:nvPr>
            <p:ph idx="7" type="subTitle"/>
          </p:nvPr>
        </p:nvSpPr>
        <p:spPr>
          <a:xfrm>
            <a:off x="33558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 marketing automation</a:t>
            </a:r>
            <a:endParaRPr/>
          </a:p>
        </p:txBody>
      </p:sp>
      <p:sp>
        <p:nvSpPr>
          <p:cNvPr id="363" name="Google Shape;363;p48"/>
          <p:cNvSpPr txBox="1"/>
          <p:nvPr>
            <p:ph idx="8" type="subTitle"/>
          </p:nvPr>
        </p:nvSpPr>
        <p:spPr>
          <a:xfrm>
            <a:off x="33558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a:t>
            </a:r>
            <a:br>
              <a:rPr lang="en"/>
            </a:br>
            <a:r>
              <a:rPr lang="en"/>
              <a:t>l</a:t>
            </a:r>
            <a:r>
              <a:rPr lang="en"/>
              <a:t>ead scoring</a:t>
            </a:r>
            <a:endParaRPr/>
          </a:p>
        </p:txBody>
      </p:sp>
      <p:sp>
        <p:nvSpPr>
          <p:cNvPr id="364" name="Google Shape;364;p48"/>
          <p:cNvSpPr txBox="1"/>
          <p:nvPr>
            <p:ph idx="9" type="subTitle"/>
          </p:nvPr>
        </p:nvSpPr>
        <p:spPr>
          <a:xfrm>
            <a:off x="59965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p:nvPr>
            <p:ph idx="13" type="subTitle"/>
          </p:nvPr>
        </p:nvSpPr>
        <p:spPr>
          <a:xfrm>
            <a:off x="5996501"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p:nvPr>
            <p:ph idx="14" type="subTitle"/>
          </p:nvPr>
        </p:nvSpPr>
        <p:spPr>
          <a:xfrm>
            <a:off x="5996503"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Personalization and segmentation</a:t>
            </a:r>
            <a:endParaRPr/>
          </a:p>
        </p:txBody>
      </p:sp>
      <p:sp>
        <p:nvSpPr>
          <p:cNvPr id="367" name="Google Shape;367;p48"/>
          <p:cNvSpPr txBox="1"/>
          <p:nvPr>
            <p:ph idx="15" type="subTitle"/>
          </p:nvPr>
        </p:nvSpPr>
        <p:spPr>
          <a:xfrm>
            <a:off x="5996503"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CRM</a:t>
            </a:r>
            <a:br>
              <a:rPr lang="en"/>
            </a:br>
            <a:r>
              <a:rPr lang="en"/>
              <a:t>integration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funnel</a:t>
            </a:r>
            <a:endParaRPr/>
          </a:p>
        </p:txBody>
      </p:sp>
      <p:cxnSp>
        <p:nvCxnSpPr>
          <p:cNvPr id="373" name="Google Shape;373;p49">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p:nvPr>
            <p:ph idx="2" type="subTitle"/>
          </p:nvPr>
        </p:nvSpPr>
        <p:spPr>
          <a:xfrm>
            <a:off x="715100" y="3965300"/>
            <a:ext cx="59301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cxnSp>
        <p:nvCxnSpPr>
          <p:cNvPr id="380" name="Google Shape;380;p50">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1"/>
          <p:cNvPicPr preferRelativeResize="0"/>
          <p:nvPr>
            <p:ph idx="2" type="pic"/>
          </p:nvPr>
        </p:nvPicPr>
        <p:blipFill rotWithShape="1">
          <a:blip r:embed="rId3">
            <a:alphaModFix/>
          </a:blip>
          <a:srcRect b="7813" l="0" r="0" t="7813"/>
          <a:stretch/>
        </p:blipFill>
        <p:spPr>
          <a:xfrm>
            <a:off x="0" y="0"/>
            <a:ext cx="9144000" cy="5143500"/>
          </a:xfrm>
          <a:prstGeom prst="rect">
            <a:avLst/>
          </a:prstGeom>
        </p:spPr>
      </p:pic>
      <p:sp>
        <p:nvSpPr>
          <p:cNvPr id="386" name="Google Shape;386;p51"/>
          <p:cNvSpPr txBox="1"/>
          <p:nvPr>
            <p:ph type="title"/>
          </p:nvPr>
        </p:nvSpPr>
        <p:spPr>
          <a:xfrm>
            <a:off x="715100" y="4059800"/>
            <a:ext cx="77136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715100" y="535000"/>
            <a:ext cx="3856800" cy="9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392" name="Google Shape;392;p52"/>
          <p:cNvSpPr txBox="1"/>
          <p:nvPr>
            <p:ph idx="1" type="body"/>
          </p:nvPr>
        </p:nvSpPr>
        <p:spPr>
          <a:xfrm>
            <a:off x="715100" y="1641400"/>
            <a:ext cx="38568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p:nvPr>
            <p:ph idx="2" type="pic"/>
          </p:nvPr>
        </p:nvPicPr>
        <p:blipFill rotWithShape="1">
          <a:blip r:embed="rId3">
            <a:alphaModFix/>
          </a:blip>
          <a:srcRect b="0" l="0" r="0" t="0"/>
          <a:stretch/>
        </p:blipFill>
        <p:spPr>
          <a:xfrm>
            <a:off x="5714900" y="-75"/>
            <a:ext cx="34291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rect b="b" l="l" r="r" t="t"/>
              <a:pathLst>
                <a:path extrusionOk="0" h="11004" w="51957">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
            <p:cNvSpPr/>
            <p:nvPr/>
          </p:nvSpPr>
          <p:spPr>
            <a:xfrm>
              <a:off x="969422" y="3061558"/>
              <a:ext cx="2141601" cy="478754"/>
            </a:xfrm>
            <a:custGeom>
              <a:rect b="b" l="l" r="r" t="t"/>
              <a:pathLst>
                <a:path extrusionOk="0" h="10997" w="41986">
                  <a:moveTo>
                    <a:pt x="5246" y="1"/>
                  </a:moveTo>
                  <a:lnTo>
                    <a:pt x="0" y="10997"/>
                  </a:lnTo>
                  <a:lnTo>
                    <a:pt x="41986" y="10997"/>
                  </a:lnTo>
                  <a:lnTo>
                    <a:pt x="3674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3"/>
            <p:cNvSpPr/>
            <p:nvPr/>
          </p:nvSpPr>
          <p:spPr>
            <a:xfrm>
              <a:off x="1236968" y="2582572"/>
              <a:ext cx="1606532" cy="479016"/>
            </a:xfrm>
            <a:custGeom>
              <a:rect b="b" l="l" r="r" t="t"/>
              <a:pathLst>
                <a:path extrusionOk="0" h="11003" w="31496">
                  <a:moveTo>
                    <a:pt x="5252" y="0"/>
                  </a:moveTo>
                  <a:lnTo>
                    <a:pt x="1" y="11003"/>
                  </a:lnTo>
                  <a:lnTo>
                    <a:pt x="31495" y="11003"/>
                  </a:lnTo>
                  <a:lnTo>
                    <a:pt x="26244"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3"/>
            <p:cNvSpPr/>
            <p:nvPr/>
          </p:nvSpPr>
          <p:spPr>
            <a:xfrm>
              <a:off x="1504871" y="2103542"/>
              <a:ext cx="1070749" cy="479059"/>
            </a:xfrm>
            <a:custGeom>
              <a:rect b="b" l="l" r="r" t="t"/>
              <a:pathLst>
                <a:path extrusionOk="0" h="11004" w="20992">
                  <a:moveTo>
                    <a:pt x="5251" y="0"/>
                  </a:moveTo>
                  <a:lnTo>
                    <a:pt x="0" y="11003"/>
                  </a:lnTo>
                  <a:lnTo>
                    <a:pt x="20992" y="11003"/>
                  </a:lnTo>
                  <a:lnTo>
                    <a:pt x="1574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3"/>
            <p:cNvSpPr/>
            <p:nvPr/>
          </p:nvSpPr>
          <p:spPr>
            <a:xfrm>
              <a:off x="1772672" y="1666611"/>
              <a:ext cx="535171" cy="436961"/>
            </a:xfrm>
            <a:custGeom>
              <a:rect b="b" l="l" r="r" t="t"/>
              <a:pathLst>
                <a:path extrusionOk="0" h="10037" w="10492">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53"/>
          <p:cNvSpPr txBox="1"/>
          <p:nvPr/>
        </p:nvSpPr>
        <p:spPr>
          <a:xfrm>
            <a:off x="5054396" y="154757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4781096" y="224911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3"/>
          <p:cNvSpPr/>
          <p:nvPr/>
        </p:nvSpPr>
        <p:spPr>
          <a:xfrm>
            <a:off x="4781096" y="2782529"/>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3"/>
          <p:cNvSpPr/>
          <p:nvPr/>
        </p:nvSpPr>
        <p:spPr>
          <a:xfrm>
            <a:off x="4781096" y="3315918"/>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p:nvPr/>
        </p:nvSpPr>
        <p:spPr>
          <a:xfrm>
            <a:off x="4781096" y="3849333"/>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1" name="Google Shape;421;p53"/>
          <p:cNvCxnSpPr>
            <a:stCxn id="416" idx="2"/>
            <a:endCxn id="417" idx="0"/>
          </p:cNvCxnSpPr>
          <p:nvPr/>
        </p:nvCxnSpPr>
        <p:spPr>
          <a:xfrm>
            <a:off x="4841546" y="237001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2" name="Google Shape;422;p53"/>
          <p:cNvCxnSpPr>
            <a:stCxn id="417" idx="2"/>
            <a:endCxn id="418" idx="0"/>
          </p:cNvCxnSpPr>
          <p:nvPr/>
        </p:nvCxnSpPr>
        <p:spPr>
          <a:xfrm>
            <a:off x="4841546" y="2903429"/>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3" name="Google Shape;423;p53"/>
          <p:cNvCxnSpPr>
            <a:stCxn id="418" idx="2"/>
            <a:endCxn id="419" idx="0"/>
          </p:cNvCxnSpPr>
          <p:nvPr/>
        </p:nvCxnSpPr>
        <p:spPr>
          <a:xfrm>
            <a:off x="4841546" y="3436818"/>
            <a:ext cx="0" cy="412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3000000" cy="3000000"/>
        </p:xfrm>
        <a:graphic>
          <a:graphicData uri="http://schemas.openxmlformats.org/drawingml/2006/table">
            <a:tbl>
              <a:tblPr>
                <a:noFill/>
                <a:tableStyleId>{4439BF5E-EAA0-4F34-BE9F-0F37AE8CBB43}</a:tableStyleId>
              </a:tblPr>
              <a:tblGrid>
                <a:gridCol w="2422775"/>
                <a:gridCol w="5281225"/>
              </a:tblGrid>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3"/>
                        </a:rPr>
                        <a:t>Fonts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4"/>
                        </a:rPr>
                        <a:t>Used</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5"/>
                        </a:rPr>
                        <a:t>alternative</a:t>
                      </a:r>
                      <a:r>
                        <a:rPr b="1" lang="en" sz="1000" u="sng">
                          <a:solidFill>
                            <a:schemeClr val="hlink"/>
                          </a:solidFill>
                          <a:latin typeface="Albert Sans"/>
                          <a:ea typeface="Albert Sans"/>
                          <a:cs typeface="Albert Sans"/>
                          <a:sym typeface="Albert Sans"/>
                          <a:hlinkClick action="ppaction://hlinksldjump" r:id="rId6"/>
                        </a:rPr>
                        <a:t>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7"/>
                        </a:rPr>
                        <a:t>Thanks slide</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8"/>
                        </a:rPr>
                        <a:t>Colors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9"/>
                        </a:rPr>
                        <a:t>Icons</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10"/>
                        </a:rPr>
                        <a:t>infographic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Editable presentation theme </a:t>
                      </a:r>
                      <a:endParaRPr b="1"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b="1" lang="en" sz="1000" u="sng">
                          <a:solidFill>
                            <a:schemeClr val="dk1"/>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9" name="Google Shape;199;p36"/>
          <p:cNvSpPr txBox="1"/>
          <p:nvPr/>
        </p:nvSpPr>
        <p:spPr>
          <a:xfrm>
            <a:off x="715100" y="1007500"/>
            <a:ext cx="77139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For more info:</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2">
                  <a:extLst>
                    <a:ext uri="{A12FA001-AC4F-418D-AE19-62706E023703}">
                      <ahyp:hlinkClr val="tx"/>
                    </a:ext>
                  </a:extLst>
                </a:hlinkClick>
              </a:rPr>
              <a:t>SLIDESGO</a:t>
            </a:r>
            <a:r>
              <a:rPr b="1" lang="en" sz="1000">
                <a:solidFill>
                  <a:schemeClr val="dk1"/>
                </a:solidFill>
                <a:uFill>
                  <a:noFill/>
                </a:uFill>
                <a:latin typeface="Albert Sans"/>
                <a:ea typeface="Albert Sans"/>
                <a:cs typeface="Albert Sans"/>
                <a:sym typeface="Albert Sans"/>
                <a:hlinkClick r:id="rId13">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14">
                  <a:extLst>
                    <a:ext uri="{A12FA001-AC4F-418D-AE19-62706E023703}">
                      <ahyp:hlinkClr val="tx"/>
                    </a:ext>
                  </a:extLst>
                </a:hlinkClick>
              </a:rPr>
              <a:t>BLOG</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5">
                  <a:extLst>
                    <a:ext uri="{A12FA001-AC4F-418D-AE19-62706E023703}">
                      <ahyp:hlinkClr val="tx"/>
                    </a:ext>
                  </a:extLst>
                </a:hlinkClick>
              </a:rPr>
              <a:t>FAQ</a:t>
            </a:r>
            <a:r>
              <a:rPr b="1" lang="en" sz="1000" u="sng">
                <a:solidFill>
                  <a:schemeClr val="dk1"/>
                </a:solidFill>
                <a:latin typeface="Albert Sans"/>
                <a:ea typeface="Albert Sans"/>
                <a:cs typeface="Albert Sans"/>
                <a:sym typeface="Albert Sans"/>
              </a:rPr>
              <a:t>s</a:t>
            </a:r>
            <a:endParaRPr b="1" sz="1000"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You can visit our sister </a:t>
            </a:r>
            <a:r>
              <a:rPr b="1" lang="en" sz="1000">
                <a:solidFill>
                  <a:schemeClr val="dk1"/>
                </a:solidFill>
                <a:latin typeface="Albert Sans"/>
                <a:ea typeface="Albert Sans"/>
                <a:cs typeface="Albert Sans"/>
                <a:sym typeface="Albert Sans"/>
              </a:rPr>
              <a:t>projects</a:t>
            </a:r>
            <a:r>
              <a:rPr b="1" lang="en" sz="1000">
                <a:solidFill>
                  <a:schemeClr val="dk1"/>
                </a:solidFill>
                <a:latin typeface="Albert Sans"/>
                <a:ea typeface="Albert Sans"/>
                <a:cs typeface="Albert Sans"/>
                <a:sym typeface="Albert Sans"/>
              </a:rPr>
              <a:t>:</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6">
                  <a:extLst>
                    <a:ext uri="{A12FA001-AC4F-418D-AE19-62706E023703}">
                      <ahyp:hlinkClr val="tx"/>
                    </a:ext>
                  </a:extLst>
                </a:hlinkClick>
              </a:rPr>
              <a:t>FREEPIK</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7">
                  <a:extLst>
                    <a:ext uri="{A12FA001-AC4F-418D-AE19-62706E023703}">
                      <ahyp:hlinkClr val="tx"/>
                    </a:ext>
                  </a:extLst>
                </a:hlinkClick>
              </a:rPr>
              <a:t>FLATICON</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8">
                  <a:extLst>
                    <a:ext uri="{A12FA001-AC4F-418D-AE19-62706E023703}">
                      <ahyp:hlinkClr val="tx"/>
                    </a:ext>
                  </a:extLst>
                </a:hlinkClick>
              </a:rPr>
              <a:t>STORYSET</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9">
                  <a:extLst>
                    <a:ext uri="{A12FA001-AC4F-418D-AE19-62706E023703}">
                      <ahyp:hlinkClr val="tx"/>
                    </a:ext>
                  </a:extLst>
                </a:hlinkClick>
              </a:rPr>
              <a:t>WEPIK</a:t>
            </a:r>
            <a:r>
              <a:rPr b="1" lang="en" sz="1000">
                <a:solidFill>
                  <a:schemeClr val="dk1"/>
                </a:solidFill>
                <a:uFill>
                  <a:noFill/>
                </a:uFill>
                <a:latin typeface="Albert Sans"/>
                <a:ea typeface="Albert Sans"/>
                <a:cs typeface="Albert Sans"/>
                <a:sym typeface="Albert Sans"/>
                <a:hlinkClick r:id="rId20">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21">
                  <a:extLst>
                    <a:ext uri="{A12FA001-AC4F-418D-AE19-62706E023703}">
                      <ahyp:hlinkClr val="tx"/>
                    </a:ext>
                  </a:extLst>
                </a:hlinkClick>
              </a:rPr>
              <a:t>VIDEVO</a:t>
            </a:r>
            <a:endParaRPr b="1" sz="1000">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715100" y="3068600"/>
            <a:ext cx="7713900" cy="15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98,300,000</a:t>
            </a:r>
            <a:endParaRPr/>
          </a:p>
        </p:txBody>
      </p:sp>
      <p:sp>
        <p:nvSpPr>
          <p:cNvPr id="429" name="Google Shape;429;p54"/>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Big numbers</a:t>
            </a:r>
            <a:r>
              <a:rPr lang="en"/>
              <a:t> catch your audience’s attention</a:t>
            </a:r>
            <a:endParaRPr/>
          </a:p>
        </p:txBody>
      </p:sp>
      <p:cxnSp>
        <p:nvCxnSpPr>
          <p:cNvPr id="430" name="Google Shape;430;p54">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715100" y="9830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1,000 leads</a:t>
            </a:r>
            <a:endParaRPr/>
          </a:p>
        </p:txBody>
      </p:sp>
      <p:sp>
        <p:nvSpPr>
          <p:cNvPr id="436" name="Google Shape;436;p55"/>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1,000 leads</a:t>
            </a:r>
            <a:r>
              <a:rPr lang="en"/>
              <a:t>, representing the initial pool of potential customers or prospects</a:t>
            </a:r>
            <a:endParaRPr/>
          </a:p>
        </p:txBody>
      </p:sp>
      <p:sp>
        <p:nvSpPr>
          <p:cNvPr id="437" name="Google Shape;437;p55"/>
          <p:cNvSpPr txBox="1"/>
          <p:nvPr>
            <p:ph idx="2" type="title"/>
          </p:nvPr>
        </p:nvSpPr>
        <p:spPr>
          <a:xfrm>
            <a:off x="715100" y="29216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 qualified leads</a:t>
            </a:r>
            <a:endParaRPr/>
          </a:p>
        </p:txBody>
      </p:sp>
      <p:sp>
        <p:nvSpPr>
          <p:cNvPr id="438" name="Google Shape;438;p55"/>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 qualified leads</a:t>
            </a:r>
            <a:r>
              <a:rPr lang="en"/>
              <a:t>, representing a subset of the total leads who have met the qualifying criteria and are more likely to convert into customers</a:t>
            </a:r>
            <a:endParaRPr/>
          </a:p>
        </p:txBody>
      </p:sp>
      <p:cxnSp>
        <p:nvCxnSpPr>
          <p:cNvPr id="439" name="Google Shape;439;p5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Generic p</a:t>
            </a:r>
            <a:r>
              <a:rPr lang="en"/>
              <a:t>ercentages</a:t>
            </a:r>
            <a:endParaRPr/>
          </a:p>
        </p:txBody>
      </p:sp>
      <p:sp>
        <p:nvSpPr>
          <p:cNvPr id="445" name="Google Shape;445;p56"/>
          <p:cNvSpPr txBox="1"/>
          <p:nvPr>
            <p:ph idx="2" type="title"/>
          </p:nvPr>
        </p:nvSpPr>
        <p:spPr>
          <a:xfrm>
            <a:off x="7151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446" name="Google Shape;446;p56"/>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p:nvPr>
            <p:ph idx="3" type="subTitle"/>
          </p:nvPr>
        </p:nvSpPr>
        <p:spPr>
          <a:xfrm>
            <a:off x="7151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a:t>
            </a:r>
            <a:endParaRPr/>
          </a:p>
        </p:txBody>
      </p:sp>
      <p:sp>
        <p:nvSpPr>
          <p:cNvPr id="448" name="Google Shape;448;p56"/>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p:nvPr>
            <p:ph idx="5" type="subTitle"/>
          </p:nvPr>
        </p:nvSpPr>
        <p:spPr>
          <a:xfrm>
            <a:off x="46483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Funnel leakage</a:t>
            </a:r>
            <a:endParaRPr/>
          </a:p>
        </p:txBody>
      </p:sp>
      <p:sp>
        <p:nvSpPr>
          <p:cNvPr id="450" name="Google Shape;450;p56"/>
          <p:cNvSpPr txBox="1"/>
          <p:nvPr>
            <p:ph idx="6" type="title"/>
          </p:nvPr>
        </p:nvSpPr>
        <p:spPr>
          <a:xfrm>
            <a:off x="46483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715100" y="1494350"/>
            <a:ext cx="1509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46483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4648300" y="1494350"/>
            <a:ext cx="28107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txBox="1"/>
          <p:nvPr>
            <p:ph idx="1" type="subTitle"/>
          </p:nvPr>
        </p:nvSpPr>
        <p:spPr>
          <a:xfrm>
            <a:off x="715100"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6" name="Google Shape;456;p56"/>
          <p:cNvSpPr txBox="1"/>
          <p:nvPr>
            <p:ph idx="1" type="subTitle"/>
          </p:nvPr>
        </p:nvSpPr>
        <p:spPr>
          <a:xfrm>
            <a:off x="2605439"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r>
              <a:rPr lang="en" sz="1000"/>
              <a:t>%</a:t>
            </a:r>
            <a:endParaRPr sz="1000"/>
          </a:p>
        </p:txBody>
      </p:sp>
      <p:sp>
        <p:nvSpPr>
          <p:cNvPr id="457" name="Google Shape;457;p56"/>
          <p:cNvSpPr txBox="1"/>
          <p:nvPr>
            <p:ph idx="1" type="subTitle"/>
          </p:nvPr>
        </p:nvSpPr>
        <p:spPr>
          <a:xfrm>
            <a:off x="4648275"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8" name="Google Shape;458;p56"/>
          <p:cNvSpPr txBox="1"/>
          <p:nvPr>
            <p:ph idx="1" type="subTitle"/>
          </p:nvPr>
        </p:nvSpPr>
        <p:spPr>
          <a:xfrm>
            <a:off x="6538614"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715100"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464" name="Google Shape;464;p57"/>
          <p:cNvSpPr txBox="1"/>
          <p:nvPr>
            <p:ph idx="1" type="body"/>
          </p:nvPr>
        </p:nvSpPr>
        <p:spPr>
          <a:xfrm>
            <a:off x="715100"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0" name="Google Shape;470;p57"/>
          <p:cNvPicPr preferRelativeResize="0"/>
          <p:nvPr/>
        </p:nvPicPr>
        <p:blipFill rotWithShape="1">
          <a:blip r:embed="rId3">
            <a:alphaModFix/>
          </a:blip>
          <a:srcRect b="0" l="3882" r="3891" t="0"/>
          <a:stretch/>
        </p:blipFill>
        <p:spPr>
          <a:xfrm>
            <a:off x="5087625" y="1415825"/>
            <a:ext cx="3249125" cy="1981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grpSp>
        <p:nvGrpSpPr>
          <p:cNvPr id="475" name="Google Shape;475;p58"/>
          <p:cNvGrpSpPr/>
          <p:nvPr/>
        </p:nvGrpSpPr>
        <p:grpSpPr>
          <a:xfrm>
            <a:off x="1289728" y="884101"/>
            <a:ext cx="2479134" cy="3375292"/>
            <a:chOff x="1655550" y="790900"/>
            <a:chExt cx="2510262" cy="3417671"/>
          </a:xfrm>
        </p:grpSpPr>
        <p:sp>
          <p:nvSpPr>
            <p:cNvPr id="476" name="Google Shape;476;p58"/>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8"/>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8" name="Google Shape;478;p58"/>
          <p:cNvPicPr preferRelativeResize="0"/>
          <p:nvPr/>
        </p:nvPicPr>
        <p:blipFill rotWithShape="1">
          <a:blip r:embed="rId3">
            <a:alphaModFix/>
          </a:blip>
          <a:srcRect b="0" l="3820" r="53964" t="0"/>
          <a:stretch/>
        </p:blipFill>
        <p:spPr>
          <a:xfrm>
            <a:off x="1376175" y="978800"/>
            <a:ext cx="2309376" cy="3077299"/>
          </a:xfrm>
          <a:prstGeom prst="rect">
            <a:avLst/>
          </a:prstGeom>
          <a:noFill/>
          <a:ln>
            <a:noFill/>
          </a:ln>
        </p:spPr>
      </p:pic>
      <p:sp>
        <p:nvSpPr>
          <p:cNvPr id="479" name="Google Shape;479;p58"/>
          <p:cNvSpPr txBox="1"/>
          <p:nvPr>
            <p:ph type="title"/>
          </p:nvPr>
        </p:nvSpPr>
        <p:spPr>
          <a:xfrm>
            <a:off x="43022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mockup</a:t>
            </a:r>
            <a:endParaRPr/>
          </a:p>
        </p:txBody>
      </p:sp>
      <p:sp>
        <p:nvSpPr>
          <p:cNvPr id="480" name="Google Shape;480;p58"/>
          <p:cNvSpPr txBox="1"/>
          <p:nvPr>
            <p:ph idx="1" type="body"/>
          </p:nvPr>
        </p:nvSpPr>
        <p:spPr>
          <a:xfrm>
            <a:off x="43022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9"/>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8" name="Google Shape;488;p59"/>
          <p:cNvPicPr preferRelativeResize="0"/>
          <p:nvPr/>
        </p:nvPicPr>
        <p:blipFill rotWithShape="1">
          <a:blip r:embed="rId3">
            <a:alphaModFix/>
          </a:blip>
          <a:srcRect b="0" l="65031" r="5491" t="0"/>
          <a:stretch/>
        </p:blipFill>
        <p:spPr>
          <a:xfrm>
            <a:off x="5860426" y="1049500"/>
            <a:ext cx="1508424" cy="2878276"/>
          </a:xfrm>
          <a:prstGeom prst="rect">
            <a:avLst/>
          </a:prstGeom>
          <a:noFill/>
          <a:ln>
            <a:noFill/>
          </a:ln>
        </p:spPr>
      </p:pic>
      <p:sp>
        <p:nvSpPr>
          <p:cNvPr id="489" name="Google Shape;489;p59"/>
          <p:cNvSpPr txBox="1"/>
          <p:nvPr>
            <p:ph type="title"/>
          </p:nvPr>
        </p:nvSpPr>
        <p:spPr>
          <a:xfrm>
            <a:off x="15454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Phone mockup</a:t>
            </a:r>
            <a:endParaRPr/>
          </a:p>
        </p:txBody>
      </p:sp>
      <p:sp>
        <p:nvSpPr>
          <p:cNvPr id="490" name="Google Shape;490;p59"/>
          <p:cNvSpPr txBox="1"/>
          <p:nvPr>
            <p:ph idx="1" type="body"/>
          </p:nvPr>
        </p:nvSpPr>
        <p:spPr>
          <a:xfrm>
            <a:off x="15454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60" title="Chart">
            <a:hlinkClick r:id="rId3"/>
          </p:cNvPr>
          <p:cNvPicPr preferRelativeResize="0"/>
          <p:nvPr/>
        </p:nvPicPr>
        <p:blipFill>
          <a:blip r:embed="rId4">
            <a:alphaModFix/>
          </a:blip>
          <a:stretch>
            <a:fillRect/>
          </a:stretch>
        </p:blipFill>
        <p:spPr>
          <a:xfrm>
            <a:off x="715095" y="1398201"/>
            <a:ext cx="4694576" cy="2907523"/>
          </a:xfrm>
          <a:prstGeom prst="rect">
            <a:avLst/>
          </a:prstGeom>
          <a:noFill/>
          <a:ln>
            <a:noFill/>
          </a:ln>
        </p:spPr>
      </p:pic>
      <p:sp>
        <p:nvSpPr>
          <p:cNvPr id="496" name="Google Shape;496;p6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497" name="Google Shape;497;p60"/>
          <p:cNvSpPr txBox="1"/>
          <p:nvPr>
            <p:ph idx="4294967295" type="subTitle"/>
          </p:nvPr>
        </p:nvSpPr>
        <p:spPr>
          <a:xfrm>
            <a:off x="5866875"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map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498" name="Google Shape;498;p60"/>
          <p:cNvSpPr txBox="1"/>
          <p:nvPr/>
        </p:nvSpPr>
        <p:spPr>
          <a:xfrm>
            <a:off x="6140175"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0"/>
          <p:cNvSpPr/>
          <p:nvPr/>
        </p:nvSpPr>
        <p:spPr>
          <a:xfrm>
            <a:off x="5866871"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1"/>
          <p:cNvSpPr txBox="1"/>
          <p:nvPr/>
        </p:nvSpPr>
        <p:spPr>
          <a:xfrm>
            <a:off x="988400" y="1242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txBox="1"/>
          <p:nvPr/>
        </p:nvSpPr>
        <p:spPr>
          <a:xfrm>
            <a:off x="988400" y="1700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
          <p:cNvSpPr txBox="1"/>
          <p:nvPr/>
        </p:nvSpPr>
        <p:spPr>
          <a:xfrm>
            <a:off x="988400" y="21572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1"/>
          <p:cNvSpPr txBox="1"/>
          <p:nvPr/>
        </p:nvSpPr>
        <p:spPr>
          <a:xfrm>
            <a:off x="988400" y="26144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txBox="1"/>
          <p:nvPr/>
        </p:nvSpPr>
        <p:spPr>
          <a:xfrm>
            <a:off x="988400" y="30716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1"/>
          <p:cNvSpPr txBox="1"/>
          <p:nvPr/>
        </p:nvSpPr>
        <p:spPr>
          <a:xfrm>
            <a:off x="988400" y="3528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1"/>
          <p:cNvSpPr txBox="1"/>
          <p:nvPr/>
        </p:nvSpPr>
        <p:spPr>
          <a:xfrm>
            <a:off x="988400" y="3986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4" name="Google Shape;524;p61"/>
          <p:cNvCxnSpPr>
            <a:stCxn id="511" idx="2"/>
            <a:endCxn id="513" idx="0"/>
          </p:cNvCxnSpPr>
          <p:nvPr/>
        </p:nvCxnSpPr>
        <p:spPr>
          <a:xfrm>
            <a:off x="775546" y="19890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61"/>
          <p:cNvCxnSpPr>
            <a:stCxn id="513" idx="2"/>
            <a:endCxn id="515" idx="0"/>
          </p:cNvCxnSpPr>
          <p:nvPr/>
        </p:nvCxnSpPr>
        <p:spPr>
          <a:xfrm>
            <a:off x="775546" y="24462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61"/>
          <p:cNvCxnSpPr>
            <a:stCxn id="515" idx="2"/>
            <a:endCxn id="517" idx="0"/>
          </p:cNvCxnSpPr>
          <p:nvPr/>
        </p:nvCxnSpPr>
        <p:spPr>
          <a:xfrm>
            <a:off x="775546" y="29034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61"/>
          <p:cNvCxnSpPr>
            <a:stCxn id="517" idx="2"/>
            <a:endCxn id="519" idx="0"/>
          </p:cNvCxnSpPr>
          <p:nvPr/>
        </p:nvCxnSpPr>
        <p:spPr>
          <a:xfrm>
            <a:off x="775546" y="33606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61"/>
          <p:cNvCxnSpPr>
            <a:stCxn id="519" idx="2"/>
            <a:endCxn id="521" idx="0"/>
          </p:cNvCxnSpPr>
          <p:nvPr/>
        </p:nvCxnSpPr>
        <p:spPr>
          <a:xfrm>
            <a:off x="775546" y="3817840"/>
            <a:ext cx="0" cy="336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Important c</a:t>
            </a:r>
            <a:r>
              <a:rPr lang="en"/>
              <a:t>oncepts about CRM integration</a:t>
            </a:r>
            <a:endParaRPr/>
          </a:p>
        </p:txBody>
      </p:sp>
      <p:sp>
        <p:nvSpPr>
          <p:cNvPr id="534" name="Google Shape;534;p62"/>
          <p:cNvSpPr txBox="1"/>
          <p:nvPr/>
        </p:nvSpPr>
        <p:spPr>
          <a:xfrm>
            <a:off x="715125"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0" name="Google Shape;540;p62"/>
          <p:cNvCxnSpPr>
            <a:stCxn id="538" idx="2"/>
            <a:endCxn id="535"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1" name="Google Shape;541;p62"/>
          <p:cNvCxnSpPr>
            <a:stCxn id="534" idx="2"/>
            <a:endCxn id="536" idx="0"/>
          </p:cNvCxnSpPr>
          <p:nvPr/>
        </p:nvCxnSpPr>
        <p:spPr>
          <a:xfrm flipH="1" rot="-5400000">
            <a:off x="2509575"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2" name="Google Shape;542;p62"/>
          <p:cNvCxnSpPr>
            <a:stCxn id="535" idx="2"/>
            <a:endCxn id="537" idx="0"/>
          </p:cNvCxnSpPr>
          <p:nvPr/>
        </p:nvCxnSpPr>
        <p:spPr>
          <a:xfrm flipH="1" rot="-5400000">
            <a:off x="6482776"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3" name="Google Shape;543;p62"/>
          <p:cNvCxnSpPr>
            <a:stCxn id="534" idx="3"/>
            <a:endCxn id="535" idx="1"/>
          </p:cNvCxnSpPr>
          <p:nvPr/>
        </p:nvCxnSpPr>
        <p:spPr>
          <a:xfrm>
            <a:off x="4455825" y="2448500"/>
            <a:ext cx="2325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4" name="Google Shape;544;p62"/>
          <p:cNvCxnSpPr>
            <a:stCxn id="536" idx="3"/>
            <a:endCxn id="537" idx="1"/>
          </p:cNvCxnSpPr>
          <p:nvPr/>
        </p:nvCxnSpPr>
        <p:spPr>
          <a:xfrm>
            <a:off x="4455775" y="3771800"/>
            <a:ext cx="232500" cy="600"/>
          </a:xfrm>
          <a:prstGeom prst="bentConnector3">
            <a:avLst>
              <a:gd fmla="val 50011"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{C13957B1-9F31-4FB2-A8C3-66D1DCC177D0}</a:tableStyleId>
              </a:tblPr>
              <a:tblGrid>
                <a:gridCol w="1018375"/>
                <a:gridCol w="1115925"/>
                <a:gridCol w="1115925"/>
                <a:gridCol w="1115925"/>
                <a:gridCol w="1115925"/>
                <a:gridCol w="1115925"/>
                <a:gridCol w="1115925"/>
              </a:tblGrid>
              <a:tr h="450650">
                <a:tc>
                  <a:txBody>
                    <a:bodyPr/>
                    <a:lstStyle/>
                    <a:p>
                      <a:pPr indent="0" lvl="0" marL="0" rtl="0" algn="l">
                        <a:spcBef>
                          <a:spcPts val="0"/>
                        </a:spcBef>
                        <a:spcAft>
                          <a:spcPts val="0"/>
                        </a:spcAft>
                        <a:buNone/>
                      </a:pPr>
                      <a:r>
                        <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1070650"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7" name="Google Shape;207;p37"/>
          <p:cNvSpPr txBox="1"/>
          <p:nvPr>
            <p:ph idx="1" type="subTitle"/>
          </p:nvPr>
        </p:nvSpPr>
        <p:spPr>
          <a:xfrm>
            <a:off x="1609075"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br>
              <a:rPr lang="en"/>
            </a:br>
            <a:r>
              <a:rPr lang="en"/>
              <a:t>lead funnel</a:t>
            </a:r>
            <a:endParaRPr/>
          </a:p>
        </p:txBody>
      </p:sp>
      <p:sp>
        <p:nvSpPr>
          <p:cNvPr id="208" name="Google Shape;208;p37"/>
          <p:cNvSpPr txBox="1"/>
          <p:nvPr>
            <p:ph idx="2"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9" name="Google Shape;209;p37"/>
          <p:cNvSpPr txBox="1"/>
          <p:nvPr>
            <p:ph idx="3" type="title"/>
          </p:nvPr>
        </p:nvSpPr>
        <p:spPr>
          <a:xfrm>
            <a:off x="1070650" y="21035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0" name="Google Shape;210;p37"/>
          <p:cNvSpPr txBox="1"/>
          <p:nvPr>
            <p:ph idx="4" type="subTitle"/>
          </p:nvPr>
        </p:nvSpPr>
        <p:spPr>
          <a:xfrm>
            <a:off x="1609075" y="2103533"/>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a:t>
            </a:r>
            <a:r>
              <a:rPr lang="en"/>
              <a:t>arget audience analysis</a:t>
            </a:r>
            <a:endParaRPr/>
          </a:p>
        </p:txBody>
      </p:sp>
      <p:sp>
        <p:nvSpPr>
          <p:cNvPr id="211" name="Google Shape;211;p37"/>
          <p:cNvSpPr txBox="1"/>
          <p:nvPr>
            <p:ph idx="5" type="title"/>
          </p:nvPr>
        </p:nvSpPr>
        <p:spPr>
          <a:xfrm>
            <a:off x="1070650" y="28397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2" name="Google Shape;212;p37"/>
          <p:cNvSpPr txBox="1"/>
          <p:nvPr>
            <p:ph idx="6" type="subTitle"/>
          </p:nvPr>
        </p:nvSpPr>
        <p:spPr>
          <a:xfrm>
            <a:off x="1609075" y="2839740"/>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13" name="Google Shape;213;p37"/>
          <p:cNvSpPr txBox="1"/>
          <p:nvPr>
            <p:ph idx="7" type="title"/>
          </p:nvPr>
        </p:nvSpPr>
        <p:spPr>
          <a:xfrm>
            <a:off x="1070650" y="35759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4" name="Google Shape;214;p37"/>
          <p:cNvSpPr txBox="1"/>
          <p:nvPr>
            <p:ph idx="8" type="subTitle"/>
          </p:nvPr>
        </p:nvSpPr>
        <p:spPr>
          <a:xfrm>
            <a:off x="1609075" y="3575948"/>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215" name="Google Shape;215;p37"/>
          <p:cNvSpPr txBox="1"/>
          <p:nvPr>
            <p:ph idx="9" type="title"/>
          </p:nvPr>
        </p:nvSpPr>
        <p:spPr>
          <a:xfrm>
            <a:off x="4927449"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6" name="Google Shape;216;p37"/>
          <p:cNvSpPr txBox="1"/>
          <p:nvPr>
            <p:ph idx="13" type="subTitle"/>
          </p:nvPr>
        </p:nvSpPr>
        <p:spPr>
          <a:xfrm>
            <a:off x="5465950"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217" name="Google Shape;217;p37"/>
          <p:cNvSpPr txBox="1"/>
          <p:nvPr>
            <p:ph idx="14" type="title"/>
          </p:nvPr>
        </p:nvSpPr>
        <p:spPr>
          <a:xfrm>
            <a:off x="4927449" y="2103522"/>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8" name="Google Shape;218;p37"/>
          <p:cNvSpPr txBox="1"/>
          <p:nvPr>
            <p:ph idx="15" type="subTitle"/>
          </p:nvPr>
        </p:nvSpPr>
        <p:spPr>
          <a:xfrm>
            <a:off x="5465950" y="2103519"/>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t>
            </a:r>
            <a:r>
              <a:rPr lang="en"/>
              <a:t>and conversion</a:t>
            </a:r>
            <a:endParaRPr/>
          </a:p>
        </p:txBody>
      </p:sp>
      <p:sp>
        <p:nvSpPr>
          <p:cNvPr id="219" name="Google Shape;219;p37"/>
          <p:cNvSpPr txBox="1"/>
          <p:nvPr>
            <p:ph idx="16" type="title"/>
          </p:nvPr>
        </p:nvSpPr>
        <p:spPr>
          <a:xfrm>
            <a:off x="4927449" y="2839728"/>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20" name="Google Shape;220;p37"/>
          <p:cNvSpPr txBox="1"/>
          <p:nvPr>
            <p:ph idx="17" type="subTitle"/>
          </p:nvPr>
        </p:nvSpPr>
        <p:spPr>
          <a:xfrm>
            <a:off x="5465950" y="2839721"/>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a:t>
            </a:r>
            <a:r>
              <a:rPr lang="en"/>
              <a:t> and lead </a:t>
            </a:r>
            <a:r>
              <a:rPr lang="en"/>
              <a:t>management</a:t>
            </a:r>
            <a:endParaRPr/>
          </a:p>
        </p:txBody>
      </p:sp>
      <p:sp>
        <p:nvSpPr>
          <p:cNvPr id="221" name="Google Shape;221;p37"/>
          <p:cNvSpPr txBox="1"/>
          <p:nvPr>
            <p:ph idx="18" type="title"/>
          </p:nvPr>
        </p:nvSpPr>
        <p:spPr>
          <a:xfrm>
            <a:off x="4927449" y="35759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222" name="Google Shape;222;p37"/>
          <p:cNvSpPr txBox="1"/>
          <p:nvPr>
            <p:ph idx="19" type="subTitle"/>
          </p:nvPr>
        </p:nvSpPr>
        <p:spPr>
          <a:xfrm>
            <a:off x="5465950" y="3575916"/>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Measurement and analytics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64" title="Chart">
            <a:hlinkClick r:id="rId3"/>
          </p:cNvPr>
          <p:cNvPicPr preferRelativeResize="0"/>
          <p:nvPr/>
        </p:nvPicPr>
        <p:blipFill>
          <a:blip r:embed="rId4">
            <a:alphaModFix/>
          </a:blip>
          <a:stretch>
            <a:fillRect/>
          </a:stretch>
        </p:blipFill>
        <p:spPr>
          <a:xfrm>
            <a:off x="4244435" y="1398149"/>
            <a:ext cx="4184541" cy="2907620"/>
          </a:xfrm>
          <a:prstGeom prst="rect">
            <a:avLst/>
          </a:prstGeom>
          <a:noFill/>
          <a:ln>
            <a:noFill/>
          </a:ln>
        </p:spPr>
      </p:pic>
      <p:sp>
        <p:nvSpPr>
          <p:cNvPr id="556" name="Google Shape;556;p6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graph</a:t>
            </a:r>
            <a:endParaRPr/>
          </a:p>
        </p:txBody>
      </p:sp>
      <p:sp>
        <p:nvSpPr>
          <p:cNvPr id="557" name="Google Shape;557;p64"/>
          <p:cNvSpPr txBox="1"/>
          <p:nvPr>
            <p:ph idx="4294967295" type="subTitle"/>
          </p:nvPr>
        </p:nvSpPr>
        <p:spPr>
          <a:xfrm>
            <a:off x="715100"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graph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558" name="Google Shape;558;p64"/>
          <p:cNvSpPr txBox="1"/>
          <p:nvPr/>
        </p:nvSpPr>
        <p:spPr>
          <a:xfrm>
            <a:off x="988400"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4"/>
          <p:cNvSpPr/>
          <p:nvPr/>
        </p:nvSpPr>
        <p:spPr>
          <a:xfrm>
            <a:off x="715096"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4"/>
          <p:cNvSpPr txBox="1"/>
          <p:nvPr/>
        </p:nvSpPr>
        <p:spPr>
          <a:xfrm>
            <a:off x="988400" y="29984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5"/>
          <p:cNvSpPr txBox="1"/>
          <p:nvPr/>
        </p:nvSpPr>
        <p:spPr>
          <a:xfrm>
            <a:off x="7151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5"/>
          <p:cNvSpPr/>
          <p:nvPr/>
        </p:nvSpPr>
        <p:spPr>
          <a:xfrm>
            <a:off x="45115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5"/>
          <p:cNvSpPr/>
          <p:nvPr/>
        </p:nvSpPr>
        <p:spPr>
          <a:xfrm>
            <a:off x="45115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5"/>
          <p:cNvSpPr/>
          <p:nvPr/>
        </p:nvSpPr>
        <p:spPr>
          <a:xfrm>
            <a:off x="70828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5"/>
          <p:cNvSpPr/>
          <p:nvPr/>
        </p:nvSpPr>
        <p:spPr>
          <a:xfrm>
            <a:off x="70828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0" name="Google Shape;590;p65"/>
          <p:cNvCxnSpPr>
            <a:stCxn id="585" idx="3"/>
            <a:endCxn id="587" idx="1"/>
          </p:cNvCxnSpPr>
          <p:nvPr/>
        </p:nvCxnSpPr>
        <p:spPr>
          <a:xfrm>
            <a:off x="46324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1" name="Google Shape;591;p65"/>
          <p:cNvCxnSpPr>
            <a:stCxn id="584" idx="3"/>
            <a:endCxn id="586" idx="1"/>
          </p:cNvCxnSpPr>
          <p:nvPr/>
        </p:nvCxnSpPr>
        <p:spPr>
          <a:xfrm>
            <a:off x="20611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65"/>
          <p:cNvCxnSpPr>
            <a:stCxn id="586" idx="3"/>
            <a:endCxn id="588" idx="1"/>
          </p:cNvCxnSpPr>
          <p:nvPr/>
        </p:nvCxnSpPr>
        <p:spPr>
          <a:xfrm>
            <a:off x="46324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65"/>
          <p:cNvCxnSpPr>
            <a:stCxn id="587" idx="3"/>
            <a:endCxn id="584" idx="1"/>
          </p:cNvCxnSpPr>
          <p:nvPr/>
        </p:nvCxnSpPr>
        <p:spPr>
          <a:xfrm flipH="1">
            <a:off x="1940296" y="2572840"/>
            <a:ext cx="5263500" cy="1809900"/>
          </a:xfrm>
          <a:prstGeom prst="bentConnector5">
            <a:avLst>
              <a:gd fmla="val -23330" name="adj1"/>
              <a:gd fmla="val 19096" name="adj2"/>
              <a:gd fmla="val 123310"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Items about metrics </a:t>
            </a:r>
            <a:r>
              <a:rPr lang="en"/>
              <a:t>and analytics</a:t>
            </a:r>
            <a:endParaRPr/>
          </a:p>
        </p:txBody>
      </p:sp>
      <p:sp>
        <p:nvSpPr>
          <p:cNvPr id="599" name="Google Shape;599;p66"/>
          <p:cNvSpPr txBox="1"/>
          <p:nvPr/>
        </p:nvSpPr>
        <p:spPr>
          <a:xfrm>
            <a:off x="715118"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09" name="Google Shape;609;p66"/>
          <p:cNvCxnSpPr>
            <a:stCxn id="607" idx="2"/>
            <a:endCxn id="600"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10" name="Google Shape;610;p66"/>
          <p:cNvCxnSpPr>
            <a:stCxn id="599" idx="2"/>
            <a:endCxn id="602" idx="0"/>
          </p:cNvCxnSpPr>
          <p:nvPr/>
        </p:nvCxnSpPr>
        <p:spPr>
          <a:xfrm>
            <a:off x="2585468"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1" name="Google Shape;611;p66"/>
          <p:cNvCxnSpPr>
            <a:stCxn id="602" idx="2"/>
            <a:endCxn id="603" idx="0"/>
          </p:cNvCxnSpPr>
          <p:nvPr/>
        </p:nvCxnSpPr>
        <p:spPr>
          <a:xfrm>
            <a:off x="2585426"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66"/>
          <p:cNvCxnSpPr>
            <a:stCxn id="603" idx="2"/>
            <a:endCxn id="605" idx="0"/>
          </p:cNvCxnSpPr>
          <p:nvPr/>
        </p:nvCxnSpPr>
        <p:spPr>
          <a:xfrm>
            <a:off x="2585468" y="3755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3" name="Google Shape;613;p66"/>
          <p:cNvCxnSpPr>
            <a:stCxn id="600" idx="2"/>
            <a:endCxn id="604" idx="0"/>
          </p:cNvCxnSpPr>
          <p:nvPr/>
        </p:nvCxnSpPr>
        <p:spPr>
          <a:xfrm>
            <a:off x="6558673"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4" name="Google Shape;614;p66"/>
          <p:cNvCxnSpPr>
            <a:stCxn id="604" idx="2"/>
            <a:endCxn id="601" idx="0"/>
          </p:cNvCxnSpPr>
          <p:nvPr/>
        </p:nvCxnSpPr>
        <p:spPr>
          <a:xfrm>
            <a:off x="6558673"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5" name="Google Shape;615;p66"/>
          <p:cNvCxnSpPr>
            <a:stCxn id="601" idx="2"/>
            <a:endCxn id="606" idx="0"/>
          </p:cNvCxnSpPr>
          <p:nvPr/>
        </p:nvCxnSpPr>
        <p:spPr>
          <a:xfrm>
            <a:off x="6558677" y="3755600"/>
            <a:ext cx="0" cy="152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{4439BF5E-EAA0-4F34-BE9F-0F37AE8CBB43}</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{4439BF5E-EAA0-4F34-BE9F-0F37AE8CBB43}</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focus on high-value leads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Collaboration between sales</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and marketing teams maximizes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8"/>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28" name="Google Shape;628;p6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629" name="Google Shape;629;p68"/>
          <p:cNvSpPr txBox="1"/>
          <p:nvPr>
            <p:ph idx="2" type="subTitle"/>
          </p:nvPr>
        </p:nvSpPr>
        <p:spPr>
          <a:xfrm>
            <a:off x="7151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Jenna Doe</a:t>
            </a:r>
            <a:endParaRPr/>
          </a:p>
        </p:txBody>
      </p:sp>
      <p:sp>
        <p:nvSpPr>
          <p:cNvPr id="630" name="Google Shape;630;p68"/>
          <p:cNvSpPr txBox="1"/>
          <p:nvPr>
            <p:ph idx="3" type="subTitle"/>
          </p:nvPr>
        </p:nvSpPr>
        <p:spPr>
          <a:xfrm>
            <a:off x="350615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1" name="Google Shape;631;p68"/>
          <p:cNvSpPr txBox="1"/>
          <p:nvPr>
            <p:ph idx="4" type="subTitle"/>
          </p:nvPr>
        </p:nvSpPr>
        <p:spPr>
          <a:xfrm>
            <a:off x="3506099"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Timmy Jimmy</a:t>
            </a:r>
            <a:endParaRPr/>
          </a:p>
        </p:txBody>
      </p:sp>
      <p:sp>
        <p:nvSpPr>
          <p:cNvPr id="632" name="Google Shape;632;p68"/>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3" name="Google Shape;633;p68"/>
          <p:cNvSpPr txBox="1"/>
          <p:nvPr>
            <p:ph idx="6" type="subTitle"/>
          </p:nvPr>
        </p:nvSpPr>
        <p:spPr>
          <a:xfrm>
            <a:off x="62972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Susan Smith</a:t>
            </a:r>
            <a:endParaRPr/>
          </a:p>
        </p:txBody>
      </p:sp>
      <p:pic>
        <p:nvPicPr>
          <p:cNvPr id="634" name="Google Shape;634;p68"/>
          <p:cNvPicPr preferRelativeResize="0"/>
          <p:nvPr>
            <p:ph idx="2" type="pic"/>
          </p:nvPr>
        </p:nvPicPr>
        <p:blipFill rotWithShape="1">
          <a:blip r:embed="rId3">
            <a:alphaModFix/>
          </a:blip>
          <a:srcRect b="24823" l="17065" r="7758" t="0"/>
          <a:stretch/>
        </p:blipFill>
        <p:spPr>
          <a:xfrm>
            <a:off x="791300" y="1378988"/>
            <a:ext cx="1230850" cy="1846226"/>
          </a:xfrm>
          <a:prstGeom prst="rect">
            <a:avLst/>
          </a:prstGeom>
          <a:noFill/>
          <a:ln>
            <a:noFill/>
          </a:ln>
        </p:spPr>
      </p:pic>
      <p:pic>
        <p:nvPicPr>
          <p:cNvPr id="635" name="Google Shape;635;p68"/>
          <p:cNvPicPr preferRelativeResize="0"/>
          <p:nvPr>
            <p:ph idx="3" type="pic"/>
          </p:nvPr>
        </p:nvPicPr>
        <p:blipFill rotWithShape="1">
          <a:blip r:embed="rId4">
            <a:alphaModFix/>
          </a:blip>
          <a:srcRect b="20571" l="20730" r="24017" t="27055"/>
          <a:stretch/>
        </p:blipFill>
        <p:spPr>
          <a:xfrm>
            <a:off x="3582300" y="1378988"/>
            <a:ext cx="1230850" cy="1846226"/>
          </a:xfrm>
          <a:prstGeom prst="rect">
            <a:avLst/>
          </a:prstGeom>
          <a:noFill/>
          <a:ln>
            <a:noFill/>
          </a:ln>
        </p:spPr>
      </p:pic>
      <p:pic>
        <p:nvPicPr>
          <p:cNvPr id="636" name="Google Shape;636;p68"/>
          <p:cNvPicPr preferRelativeResize="0"/>
          <p:nvPr>
            <p:ph idx="4" type="pic"/>
          </p:nvPr>
        </p:nvPicPr>
        <p:blipFill rotWithShape="1">
          <a:blip r:embed="rId5">
            <a:alphaModFix/>
          </a:blip>
          <a:srcRect b="4428" l="5741" r="10069" t="11382"/>
          <a:stretch/>
        </p:blipFill>
        <p:spPr>
          <a:xfrm>
            <a:off x="6373300" y="1378988"/>
            <a:ext cx="1230850" cy="184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42" name="Google Shape;642;p6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69"/>
          <p:cNvSpPr/>
          <p:nvPr/>
        </p:nvSpPr>
        <p:spPr>
          <a:xfrm>
            <a:off x="5333834" y="1866794"/>
            <a:ext cx="252649" cy="20602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 name="Google Shape;652;p6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658" name="Google Shape;658;p70"/>
          <p:cNvSpPr txBox="1"/>
          <p:nvPr>
            <p:ph idx="4294967295" type="body"/>
          </p:nvPr>
        </p:nvSpPr>
        <p:spPr>
          <a:xfrm>
            <a:off x="715100" y="1083700"/>
            <a:ext cx="7713900" cy="71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213359" lvl="0" marL="274320" rtl="0" algn="l">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b="15160" l="7417" r="7417" t="9339"/>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b="6567" l="19590" r="17579" t="6558"/>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67" name="Google Shape;667;p71"/>
          <p:cNvSpPr txBox="1"/>
          <p:nvPr>
            <p:ph idx="4294967295" type="body"/>
          </p:nvPr>
        </p:nvSpPr>
        <p:spPr>
          <a:xfrm>
            <a:off x="715100" y="1083700"/>
            <a:ext cx="7713900" cy="3524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indent="0" lvl="0" marL="0" rtl="0" algn="l">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indent="-213359" lvl="0" marL="274320" rtl="0" algn="l">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indent="-213359" lvl="0" marL="274320" rtl="0" algn="l">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indent="0" lvl="0" marL="0" rtl="0" algn="l">
              <a:spcBef>
                <a:spcPts val="1000"/>
              </a:spcBef>
              <a:spcAft>
                <a:spcPts val="10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1" name="Shape 671"/>
        <p:cNvGrpSpPr/>
        <p:nvPr/>
      </p:nvGrpSpPr>
      <p:grpSpPr>
        <a:xfrm>
          <a:off x="0" y="0"/>
          <a:ext cx="0" cy="0"/>
          <a:chOff x="0" y="0"/>
          <a:chExt cx="0" cy="0"/>
        </a:xfrm>
      </p:grpSpPr>
      <p:sp>
        <p:nvSpPr>
          <p:cNvPr id="672" name="Google Shape;672;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7"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79" name="Google Shape;679;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715100" y="2259575"/>
            <a:ext cx="42768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a:t>
            </a:r>
            <a:endParaRPr/>
          </a:p>
        </p:txBody>
      </p:sp>
      <p:sp>
        <p:nvSpPr>
          <p:cNvPr id="228" name="Google Shape;228;p38"/>
          <p:cNvSpPr txBox="1"/>
          <p:nvPr>
            <p:ph idx="1" type="body"/>
          </p:nvPr>
        </p:nvSpPr>
        <p:spPr>
          <a:xfrm>
            <a:off x="4572000" y="535000"/>
            <a:ext cx="3856500" cy="8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a:t>
            </a:r>
            <a:r>
              <a:rPr b="1" lang="en"/>
              <a:t>introduce yourself</a:t>
            </a:r>
            <a:r>
              <a:rPr lang="en"/>
              <a:t>, write your email or contact data…</a:t>
            </a:r>
            <a:endParaRPr/>
          </a:p>
        </p:txBody>
      </p:sp>
      <p:cxnSp>
        <p:nvCxnSpPr>
          <p:cNvPr id="229" name="Google Shape;229;p38">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3"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en" sz="1100">
                <a:solidFill>
                  <a:srgbClr val="FFFFFF"/>
                </a:solidFill>
              </a:rPr>
              <a:t>Alexandria</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val="tx"/>
                    </a:ext>
                  </a:extLst>
                </a:hlinkClick>
              </a:rPr>
              <a:t>https://fonts.google.com/specimen/Alexandria</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Albert Sans</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val="tx"/>
                    </a:ext>
                  </a:extLst>
                </a:hlinkClick>
              </a:rPr>
              <a:t>https://fonts.google.com/specimen/Albert+Sans</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rgbClr val="FFFFFF"/>
              </a:solidFill>
            </a:endParaRPr>
          </a:p>
        </p:txBody>
      </p:sp>
      <p:sp>
        <p:nvSpPr>
          <p:cNvPr id="685" name="Google Shape;685;p74"/>
          <p:cNvSpPr/>
          <p:nvPr/>
        </p:nvSpPr>
        <p:spPr>
          <a:xfrm>
            <a:off x="3114475" y="2947175"/>
            <a:ext cx="791400" cy="754200"/>
          </a:xfrm>
          <a:prstGeom prst="roundRect">
            <a:avLst>
              <a:gd fmla="val 16667" name="adj"/>
            </a:avLst>
          </a:prstGeom>
          <a:solidFill>
            <a:srgbClr val="15110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4"/>
          <p:cNvSpPr/>
          <p:nvPr/>
        </p:nvSpPr>
        <p:spPr>
          <a:xfrm>
            <a:off x="4176295" y="2947175"/>
            <a:ext cx="791400" cy="754200"/>
          </a:xfrm>
          <a:prstGeom prst="roundRect">
            <a:avLst>
              <a:gd fmla="val 16667" name="adj"/>
            </a:avLst>
          </a:prstGeom>
          <a:solidFill>
            <a:srgbClr val="FFF6F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4"/>
          <p:cNvSpPr/>
          <p:nvPr/>
        </p:nvSpPr>
        <p:spPr>
          <a:xfrm>
            <a:off x="5238114" y="2947175"/>
            <a:ext cx="791400" cy="754200"/>
          </a:xfrm>
          <a:prstGeom prst="roundRect">
            <a:avLst>
              <a:gd fmla="val 16667" name="adj"/>
            </a:avLst>
          </a:prstGeom>
          <a:solidFill>
            <a:srgbClr val="F5C2E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#fff6fa</a:t>
            </a:r>
            <a:endParaRPr sz="1000"/>
          </a:p>
        </p:txBody>
      </p:sp>
      <p:sp>
        <p:nvSpPr>
          <p:cNvPr id="690" name="Google Shape;690;p7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#f5c2e4</a:t>
            </a:r>
            <a:endParaRPr sz="1000"/>
          </a:p>
        </p:txBody>
      </p:sp>
      <p:sp>
        <p:nvSpPr>
          <p:cNvPr id="691" name="Google Shape;691;p74"/>
          <p:cNvSpPr/>
          <p:nvPr/>
        </p:nvSpPr>
        <p:spPr>
          <a:xfrm>
            <a:off x="3114475" y="3878275"/>
            <a:ext cx="791400" cy="754200"/>
          </a:xfrm>
          <a:prstGeom prst="roundRect">
            <a:avLst>
              <a:gd fmla="val 16667" name="adj"/>
            </a:avLst>
          </a:prstGeom>
          <a:solidFill>
            <a:srgbClr val="B8528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4"/>
          <p:cNvSpPr/>
          <p:nvPr/>
        </p:nvSpPr>
        <p:spPr>
          <a:xfrm>
            <a:off x="4176295" y="3878275"/>
            <a:ext cx="791400" cy="754200"/>
          </a:xfrm>
          <a:prstGeom prst="roundRect">
            <a:avLst>
              <a:gd fmla="val 16667" name="adj"/>
            </a:avLst>
          </a:prstGeom>
          <a:solidFill>
            <a:srgbClr val="69135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4"/>
          <p:cNvSpPr/>
          <p:nvPr/>
        </p:nvSpPr>
        <p:spPr>
          <a:xfrm>
            <a:off x="5238114"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4"/>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#b85284</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#691351</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697" name="Google Shape;697;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703" name="Google Shape;703;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704" name="Google Shape;704;p7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705" name="Google Shape;705;p7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706" name="Google Shape;706;p7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707" name="Google Shape;707;p7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708" name="Google Shape;708;p7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709" name="Google Shape;709;p7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713" name="Google Shape;713;p7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28" name="Google Shape;728;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59" name="Google Shape;759;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7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7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7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 name="Google Shape;973;p7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85" name="Google Shape;985;p7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7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69" name="Google Shape;1069;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27" name="Google Shape;1127;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47" name="Google Shape;1147;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8" name="Google Shape;1148;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 name="Google Shape;1158;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5" name="Google Shape;1205;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52" name="Google Shape;1252;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4" name="Google Shape;1264;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9" name="Google Shape;1289;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99" name="Google Shape;1299;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05" name="Google Shape;1305;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5" name="Google Shape;2955;p7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4" name="Google Shape;2964;p7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6" name="Google Shape;2986;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9" name="Google Shape;2989;p7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7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3" name="Google Shape;3263;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8" name="Google Shape;3268;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3" name="Google Shape;3273;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8" name="Google Shape;3278;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8" name="Google Shape;3288;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9" name="Google Shape;3289;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92" name="Google Shape;3292;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95" name="Google Shape;3295;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6" name="Google Shape;3296;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7" name="Google Shape;3297;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0" name="Google Shape;3300;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06" name="Google Shape;3306;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311" name="Google Shape;3311;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16" name="Google Shape;3316;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321" name="Google Shape;3321;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25" name="Google Shape;3325;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32" name="Google Shape;3332;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37" name="Google Shape;3337;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26" name="Google Shape;3326;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345" name="Google Shape;3345;p78"/>
            <p:cNvCxnSpPr>
              <a:stCxn id="3344" idx="0"/>
              <a:endCxn id="33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9" name="Google Shape;3349;p78"/>
            <p:cNvCxnSpPr>
              <a:stCxn id="3348" idx="0"/>
              <a:endCxn id="33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50" name="Google Shape;3350;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5" name="Google Shape;3425;p78"/>
            <p:cNvCxnSpPr>
              <a:stCxn id="3422" idx="6"/>
              <a:endCxn id="34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6" name="Google Shape;3426;p78"/>
            <p:cNvCxnSpPr>
              <a:stCxn id="3423" idx="4"/>
              <a:endCxn id="34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428" name="Google Shape;3428;p78"/>
            <p:cNvCxnSpPr>
              <a:stCxn id="3427" idx="6"/>
              <a:endCxn id="34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9" name="Google Shape;3429;p78"/>
            <p:cNvCxnSpPr>
              <a:stCxn id="3424" idx="4"/>
              <a:endCxn id="34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2" name="Google Shape;3432;p78"/>
            <p:cNvCxnSpPr>
              <a:endCxn id="34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1" name="Google Shape;3441;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2" name="Google Shape;3442;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3" name="Google Shape;3443;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444" name="Google Shape;3444;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445" name="Google Shape;3445;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6" name="Google Shape;3446;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47" name="Google Shape;3447;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55" name="Google Shape;3455;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6" name="Google Shape;3456;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7" name="Google Shape;3457;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8" name="Google Shape;3458;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9" name="Google Shape;3459;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60" name="Google Shape;3460;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61" name="Google Shape;3461;p78"/>
            <p:cNvCxnSpPr>
              <a:stCxn id="3454" idx="2"/>
              <a:endCxn id="34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2" name="Google Shape;3462;p78"/>
            <p:cNvCxnSpPr>
              <a:stCxn id="3456" idx="0"/>
              <a:endCxn id="34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3" name="Google Shape;3463;p78"/>
            <p:cNvCxnSpPr>
              <a:stCxn id="3456" idx="2"/>
              <a:endCxn id="34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4" name="Google Shape;3464;p78"/>
            <p:cNvCxnSpPr>
              <a:stCxn id="3457" idx="0"/>
              <a:endCxn id="34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5" name="Google Shape;3465;p78"/>
            <p:cNvCxnSpPr>
              <a:stCxn id="3455" idx="2"/>
              <a:endCxn id="34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6" name="Google Shape;3466;p78"/>
            <p:cNvCxnSpPr>
              <a:stCxn id="3459" idx="0"/>
              <a:endCxn id="34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2" name="Google Shape;3482;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5" name="Google Shape;3485;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8" name="Google Shape;3488;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91" name="Google Shape;3491;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7" name="Google Shape;3497;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2" name="Google Shape;3502;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3" name="Google Shape;3503;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9" name="Google Shape;3509;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0" name="Google Shape;3510;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6" name="Google Shape;3596;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98" name="Google Shape;3598;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3" name="Google Shape;3633;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4" name="Google Shape;3634;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6"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79" name="Google Shape;3679;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4" name="Google Shape;3694;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5" name="Google Shape;3695;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6" name="Google Shape;3696;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7" name="Google Shape;3697;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8" name="Google Shape;3698;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9" name="Google Shape;3699;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0" name="Google Shape;3700;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1" name="Google Shape;3701;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2" name="Google Shape;3702;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3" name="Google Shape;3703;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4" name="Google Shape;3704;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{4439BF5E-EAA0-4F34-BE9F-0F37AE8CBB43}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8" name="Google Shape;3708;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9" name="Google Shape;3709;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710" name="Google Shape;3710;p7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{4439BF5E-EAA0-4F34-BE9F-0F37AE8CBB43}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{4439BF5E-EAA0-4F34-BE9F-0F37AE8CBB43}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{4439BF5E-EAA0-4F34-BE9F-0F37AE8CBB43}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8" name="Google Shape;3808;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9" name="Google Shape;3809;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0" name="Google Shape;3810;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1" name="Google Shape;3811;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5" name="Google Shape;3865;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38" name="Google Shape;4038;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1" name="Google Shape;4041;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4" name="Google Shape;4044;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7" name="Google Shape;4047;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8" name="Google Shape;4068;p8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1" name="Google Shape;4071;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2" name="Google Shape;4072;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3" name="Google Shape;4073;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4" name="Google Shape;4074;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75" name="Google Shape;4075;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87" name="Google Shape;4087;p8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0" name="Google Shape;4150;p80"/>
              <p:cNvCxnSpPr>
                <a:stCxn id="41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51" name="Google Shape;4151;p80"/>
              <p:cNvCxnSpPr>
                <a:stCxn id="41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52" name="Google Shape;4152;p80"/>
              <p:cNvCxnSpPr>
                <a:stCxn id="41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3" name="Google Shape;4153;p80"/>
              <p:cNvCxnSpPr>
                <a:stCxn id="41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4" name="Google Shape;4154;p80"/>
              <p:cNvCxnSpPr>
                <a:stCxn id="41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214" name="Google Shape;4214;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37" name="Google Shape;4437;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40" name="Google Shape;4440;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61" name="Google Shape;4461;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7" name="Google Shape;4477;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1" name="Google Shape;4481;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4" name="Google Shape;4484;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7" name="Google Shape;4487;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0" name="Google Shape;4490;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99" name="Google Shape;4499;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3" name="Google Shape;4573;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74" name="Google Shape;4574;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75" name="Google Shape;4575;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76" name="Google Shape;4576;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77" name="Google Shape;4577;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3" name="Google Shape;4583;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8" name="Google Shape;4588;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3" name="Google Shape;4593;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8" name="Google Shape;4598;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6" name="Google Shape;4606;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3" name="Google Shape;4613;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0" name="Google Shape;4620;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4" name="Google Shape;4624;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3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84" name="Google Shape;4684;p8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96" name="Google Shape;4696;p8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8" name="Google Shape;4798;p8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1" name="Google Shape;4831;p8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4" name="Google Shape;4874;p8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2" name="Google Shape;4882;p8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9" name="Google Shape;4889;p8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8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8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99" name="Google Shape;4999;p8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57"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9" name="Google Shape;5079;p8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6" name="Google Shape;5086;p8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8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8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8" name="Google Shape;5128;p8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2" name="Google Shape;5142;p8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9" name="Google Shape;5169;p8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2" name="Google Shape;5192;p8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6" name="Google Shape;5206;p8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1" name="Google Shape;5221;p8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0" name="Google Shape;5250;p8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8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5" name="Google Shape;5285;p8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8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9" name="Google Shape;5369;p8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4" name="Google Shape;5374;p8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9" name="Google Shape;5379;p8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8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9" name="Google Shape;5399;p8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2" name="Google Shape;5412;p8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5" name="Google Shape;235;p39"/>
          <p:cNvSpPr txBox="1"/>
          <p:nvPr>
            <p:ph idx="2" type="title"/>
          </p:nvPr>
        </p:nvSpPr>
        <p:spPr>
          <a:xfrm>
            <a:off x="715100" y="2074250"/>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6" name="Google Shape;236;p39"/>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a:t>
            </a:r>
            <a:r>
              <a:rPr b="1" lang="en"/>
              <a:t>subtitle</a:t>
            </a:r>
            <a:r>
              <a:rPr lang="en"/>
              <a:t> here if you need it</a:t>
            </a:r>
            <a:endParaRPr/>
          </a:p>
        </p:txBody>
      </p:sp>
      <p:cxnSp>
        <p:nvCxnSpPr>
          <p:cNvPr id="237" name="Google Shape;237;p3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18" name="Shape 5418"/>
        <p:cNvGrpSpPr/>
        <p:nvPr/>
      </p:nvGrpSpPr>
      <p:grpSpPr>
        <a:xfrm>
          <a:off x="0" y="0"/>
          <a:ext cx="0" cy="0"/>
          <a:chOff x="0" y="0"/>
          <a:chExt cx="0" cy="0"/>
        </a:xfrm>
      </p:grpSpPr>
      <p:sp>
        <p:nvSpPr>
          <p:cNvPr id="5419" name="Google Shape;5419;p8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7" name="Google Shape;5427;p8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8" name="Google Shape;5468;p8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1" name="Google Shape;5511;p8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6" name="Google Shape;5516;p8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2" name="Google Shape;5532;p8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4" name="Google Shape;5584;p8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0" name="Google Shape;5590;p8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8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8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6" name="Google Shape;5766;p8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8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28"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5" name="Google Shape;5945;p8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7" name="Google Shape;5967;p8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5" name="Google Shape;6095;p8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0" name="Google Shape;6190;p8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5" name="Google Shape;6405;p8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8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8"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1" name="Google Shape;7061;p8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6" name="Google Shape;7086;p8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7" name="Google Shape;7137;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2" name="Shape 7142"/>
        <p:cNvGrpSpPr/>
        <p:nvPr/>
      </p:nvGrpSpPr>
      <p:grpSpPr>
        <a:xfrm>
          <a:off x="0" y="0"/>
          <a:ext cx="0" cy="0"/>
          <a:chOff x="0" y="0"/>
          <a:chExt cx="0" cy="0"/>
        </a:xfrm>
      </p:grpSpPr>
      <p:sp>
        <p:nvSpPr>
          <p:cNvPr id="7143" name="Google Shape;7143;p8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8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2" name="Google Shape;7452;p8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8" name="Google Shape;7458;p8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3"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6" name="Google Shape;7486;p8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3" name="Google Shape;7763;p8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7" name="Google Shape;7767;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43" name="Google Shape;243;p40"/>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a:t>
            </a:r>
            <a:r>
              <a:rPr b="1" lang="en"/>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a:t>
            </a:r>
            <a:r>
              <a:rPr lang="en"/>
              <a:t> the lead funnel</a:t>
            </a:r>
            <a:endParaRPr/>
          </a:p>
        </p:txBody>
      </p:sp>
      <p:sp>
        <p:nvSpPr>
          <p:cNvPr id="251" name="Google Shape;251;p41"/>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15100" y="535000"/>
            <a:ext cx="38568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of the presentation</a:t>
            </a:r>
            <a:endParaRPr/>
          </a:p>
        </p:txBody>
      </p:sp>
      <p:sp>
        <p:nvSpPr>
          <p:cNvPr id="257" name="Google Shape;257;p42"/>
          <p:cNvSpPr txBox="1"/>
          <p:nvPr>
            <p:ph idx="1" type="body"/>
          </p:nvPr>
        </p:nvSpPr>
        <p:spPr>
          <a:xfrm>
            <a:off x="715100" y="1636300"/>
            <a:ext cx="3856800" cy="18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213359" lvl="0" marL="274320" rtl="0" algn="l">
              <a:spcBef>
                <a:spcPts val="1600"/>
              </a:spcBef>
              <a:spcAft>
                <a:spcPts val="0"/>
              </a:spcAft>
              <a:buClr>
                <a:schemeClr val="lt2"/>
              </a:buClr>
              <a:buSzPts val="1200"/>
              <a:buChar char="■"/>
            </a:pPr>
            <a:r>
              <a:rPr lang="en"/>
              <a:t>They’re simple </a:t>
            </a:r>
            <a:endParaRPr/>
          </a:p>
          <a:p>
            <a:pPr indent="-213359" lvl="0" marL="274320" rtl="0" algn="l">
              <a:spcBef>
                <a:spcPts val="0"/>
              </a:spcBef>
              <a:spcAft>
                <a:spcPts val="0"/>
              </a:spcAft>
              <a:buClr>
                <a:schemeClr val="lt2"/>
              </a:buClr>
              <a:buSzPts val="1200"/>
              <a:buChar char="■"/>
            </a:pPr>
            <a:r>
              <a:rPr lang="en"/>
              <a:t>You can organize your ideas clearly</a:t>
            </a:r>
            <a:endParaRPr/>
          </a:p>
          <a:p>
            <a:pPr indent="-213359" lvl="0" marL="274320" rtl="0" algn="l">
              <a:spcBef>
                <a:spcPts val="0"/>
              </a:spcBef>
              <a:spcAft>
                <a:spcPts val="0"/>
              </a:spcAft>
              <a:buClr>
                <a:schemeClr val="lt2"/>
              </a:buClr>
              <a:buSzPts val="12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p:nvPr>
            <p:ph idx="2" type="pic"/>
          </p:nvPr>
        </p:nvPicPr>
        <p:blipFill rotWithShape="1">
          <a:blip r:embed="rId3">
            <a:alphaModFix/>
          </a:blip>
          <a:srcRect b="0" l="0" r="0" t="0"/>
          <a:stretch/>
        </p:blipFill>
        <p:spPr>
          <a:xfrm>
            <a:off x="5715175" y="75"/>
            <a:ext cx="34289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 analysis</a:t>
            </a:r>
            <a:endParaRPr/>
          </a:p>
        </p:txBody>
      </p:sp>
      <p:sp>
        <p:nvSpPr>
          <p:cNvPr id="265" name="Google Shape;265;p43"/>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p:nvPr>
            <p:ph idx="3" type="subTitle"/>
          </p:nvPr>
        </p:nvSpPr>
        <p:spPr>
          <a:xfrm>
            <a:off x="715100" y="16667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needs</a:t>
            </a:r>
            <a:endParaRPr/>
          </a:p>
        </p:txBody>
      </p:sp>
      <p:sp>
        <p:nvSpPr>
          <p:cNvPr id="267" name="Google Shape;267;p43"/>
          <p:cNvSpPr txBox="1"/>
          <p:nvPr>
            <p:ph idx="4" type="subTitle"/>
          </p:nvPr>
        </p:nvSpPr>
        <p:spPr>
          <a:xfrm>
            <a:off x="715100" y="29192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Pain points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ead Funnel by Slidesgo">
  <a:themeElements>
    <a:clrScheme name="Simple Light">
      <a:dk1>
        <a:srgbClr val="15110E"/>
      </a:dk1>
      <a:lt1>
        <a:srgbClr val="FFF6FA"/>
      </a:lt1>
      <a:dk2>
        <a:srgbClr val="F5C2E4"/>
      </a:dk2>
      <a:lt2>
        <a:srgbClr val="B85284"/>
      </a:lt2>
      <a:accent1>
        <a:srgbClr val="691351"/>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